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6"/>
  </p:notesMasterIdLst>
  <p:sldIdLst>
    <p:sldId id="256" r:id="rId2"/>
    <p:sldId id="359" r:id="rId3"/>
    <p:sldId id="388" r:id="rId4"/>
    <p:sldId id="399" r:id="rId5"/>
    <p:sldId id="367" r:id="rId6"/>
    <p:sldId id="403" r:id="rId7"/>
    <p:sldId id="393" r:id="rId8"/>
    <p:sldId id="400" r:id="rId9"/>
    <p:sldId id="401" r:id="rId10"/>
    <p:sldId id="365" r:id="rId11"/>
    <p:sldId id="398" r:id="rId12"/>
    <p:sldId id="366" r:id="rId13"/>
    <p:sldId id="402" r:id="rId14"/>
    <p:sldId id="325" r:id="rId15"/>
    <p:sldId id="326" r:id="rId16"/>
    <p:sldId id="389" r:id="rId17"/>
    <p:sldId id="382" r:id="rId18"/>
    <p:sldId id="333" r:id="rId19"/>
    <p:sldId id="383" r:id="rId20"/>
    <p:sldId id="404" r:id="rId21"/>
    <p:sldId id="384" r:id="rId22"/>
    <p:sldId id="385" r:id="rId23"/>
    <p:sldId id="386" r:id="rId24"/>
    <p:sldId id="394" r:id="rId25"/>
    <p:sldId id="387" r:id="rId26"/>
    <p:sldId id="335" r:id="rId27"/>
    <p:sldId id="336" r:id="rId28"/>
    <p:sldId id="390" r:id="rId29"/>
    <p:sldId id="377" r:id="rId30"/>
    <p:sldId id="343" r:id="rId31"/>
    <p:sldId id="378" r:id="rId32"/>
    <p:sldId id="406" r:id="rId33"/>
    <p:sldId id="338" r:id="rId34"/>
    <p:sldId id="379" r:id="rId35"/>
    <p:sldId id="380" r:id="rId36"/>
    <p:sldId id="395" r:id="rId37"/>
    <p:sldId id="381" r:id="rId38"/>
    <p:sldId id="345" r:id="rId39"/>
    <p:sldId id="346" r:id="rId40"/>
    <p:sldId id="391" r:id="rId41"/>
    <p:sldId id="347" r:id="rId42"/>
    <p:sldId id="353" r:id="rId43"/>
    <p:sldId id="349" r:id="rId44"/>
    <p:sldId id="405" r:id="rId45"/>
    <p:sldId id="348" r:id="rId46"/>
    <p:sldId id="351" r:id="rId47"/>
    <p:sldId id="350" r:id="rId48"/>
    <p:sldId id="396" r:id="rId49"/>
    <p:sldId id="352" r:id="rId50"/>
    <p:sldId id="368" r:id="rId51"/>
    <p:sldId id="369" r:id="rId52"/>
    <p:sldId id="392" r:id="rId53"/>
    <p:sldId id="370" r:id="rId54"/>
    <p:sldId id="371" r:id="rId55"/>
    <p:sldId id="372" r:id="rId56"/>
    <p:sldId id="407" r:id="rId57"/>
    <p:sldId id="373" r:id="rId58"/>
    <p:sldId id="374" r:id="rId59"/>
    <p:sldId id="375" r:id="rId60"/>
    <p:sldId id="397" r:id="rId61"/>
    <p:sldId id="376" r:id="rId62"/>
    <p:sldId id="320" r:id="rId63"/>
    <p:sldId id="321" r:id="rId64"/>
    <p:sldId id="297" r:id="rId6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7" roundtripDataSignature="AMtx7mjiAsAdOnGx7gjaTbyE6H7gd4Lo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43350"/>
    <a:srgbClr val="011EB2"/>
    <a:srgbClr val="5DB8FD"/>
    <a:srgbClr val="41A4F5"/>
    <a:srgbClr val="66FFFF"/>
    <a:srgbClr val="0000FF"/>
    <a:srgbClr val="D2A000"/>
    <a:srgbClr val="00FF00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5033" autoAdjust="0"/>
  </p:normalViewPr>
  <p:slideViewPr>
    <p:cSldViewPr snapToGrid="0">
      <p:cViewPr varScale="1">
        <p:scale>
          <a:sx n="85" d="100"/>
          <a:sy n="85" d="100"/>
        </p:scale>
        <p:origin x="58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99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VIER ALBERTO MARIÑO SAENZ" userId="d9b53461733cb238" providerId="LiveId" clId="{84748A6B-B92D-4A24-BF9C-C1E1847675A9}"/>
    <pc:docChg chg="custSel addSld delSld modSld sldOrd">
      <pc:chgData name="JAVIER ALBERTO MARIÑO SAENZ" userId="d9b53461733cb238" providerId="LiveId" clId="{84748A6B-B92D-4A24-BF9C-C1E1847675A9}" dt="2025-01-14T12:32:52.645" v="486" actId="120"/>
      <pc:docMkLst>
        <pc:docMk/>
      </pc:docMkLst>
      <pc:sldChg chg="addSp delSp modSp mod">
        <pc:chgData name="JAVIER ALBERTO MARIÑO SAENZ" userId="d9b53461733cb238" providerId="LiveId" clId="{84748A6B-B92D-4A24-BF9C-C1E1847675A9}" dt="2025-01-13T14:07:46.171" v="279" actId="20577"/>
        <pc:sldMkLst>
          <pc:docMk/>
          <pc:sldMk cId="1822786670" sldId="326"/>
        </pc:sldMkLst>
        <pc:spChg chg="mod">
          <ac:chgData name="JAVIER ALBERTO MARIÑO SAENZ" userId="d9b53461733cb238" providerId="LiveId" clId="{84748A6B-B92D-4A24-BF9C-C1E1847675A9}" dt="2025-01-13T14:07:46.171" v="279" actId="20577"/>
          <ac:spMkLst>
            <pc:docMk/>
            <pc:sldMk cId="1822786670" sldId="326"/>
            <ac:spMk id="133" creationId="{00000000-0000-0000-0000-000000000000}"/>
          </ac:spMkLst>
        </pc:spChg>
        <pc:picChg chg="add mod">
          <ac:chgData name="JAVIER ALBERTO MARIÑO SAENZ" userId="d9b53461733cb238" providerId="LiveId" clId="{84748A6B-B92D-4A24-BF9C-C1E1847675A9}" dt="2025-01-13T14:05:22.416" v="248" actId="1076"/>
          <ac:picMkLst>
            <pc:docMk/>
            <pc:sldMk cId="1822786670" sldId="326"/>
            <ac:picMk id="4" creationId="{965C5EAA-A916-4707-9BDB-CFFD57F18886}"/>
          </ac:picMkLst>
        </pc:picChg>
        <pc:picChg chg="del">
          <ac:chgData name="JAVIER ALBERTO MARIÑO SAENZ" userId="d9b53461733cb238" providerId="LiveId" clId="{84748A6B-B92D-4A24-BF9C-C1E1847675A9}" dt="2025-01-13T14:04:48.966" v="243" actId="478"/>
          <ac:picMkLst>
            <pc:docMk/>
            <pc:sldMk cId="1822786670" sldId="326"/>
            <ac:picMk id="5" creationId="{85952140-58ED-457A-ADD7-CD6649268F3C}"/>
          </ac:picMkLst>
        </pc:picChg>
      </pc:sldChg>
      <pc:sldChg chg="addSp delSp modSp mod">
        <pc:chgData name="JAVIER ALBERTO MARIÑO SAENZ" userId="d9b53461733cb238" providerId="LiveId" clId="{84748A6B-B92D-4A24-BF9C-C1E1847675A9}" dt="2025-01-13T14:10:24.682" v="287" actId="1076"/>
        <pc:sldMkLst>
          <pc:docMk/>
          <pc:sldMk cId="1360692883" sldId="336"/>
        </pc:sldMkLst>
        <pc:spChg chg="mod">
          <ac:chgData name="JAVIER ALBERTO MARIÑO SAENZ" userId="d9b53461733cb238" providerId="LiveId" clId="{84748A6B-B92D-4A24-BF9C-C1E1847675A9}" dt="2025-01-13T14:08:33.069" v="281"/>
          <ac:spMkLst>
            <pc:docMk/>
            <pc:sldMk cId="1360692883" sldId="336"/>
            <ac:spMk id="133" creationId="{00000000-0000-0000-0000-000000000000}"/>
          </ac:spMkLst>
        </pc:spChg>
        <pc:picChg chg="add mod">
          <ac:chgData name="JAVIER ALBERTO MARIÑO SAENZ" userId="d9b53461733cb238" providerId="LiveId" clId="{84748A6B-B92D-4A24-BF9C-C1E1847675A9}" dt="2025-01-13T14:10:24.682" v="287" actId="1076"/>
          <ac:picMkLst>
            <pc:docMk/>
            <pc:sldMk cId="1360692883" sldId="336"/>
            <ac:picMk id="4" creationId="{67760CA9-16B1-4F62-8461-910810DC70DD}"/>
          </ac:picMkLst>
        </pc:picChg>
        <pc:picChg chg="del">
          <ac:chgData name="JAVIER ALBERTO MARIÑO SAENZ" userId="d9b53461733cb238" providerId="LiveId" clId="{84748A6B-B92D-4A24-BF9C-C1E1847675A9}" dt="2025-01-13T14:10:12.260" v="282" actId="478"/>
          <ac:picMkLst>
            <pc:docMk/>
            <pc:sldMk cId="1360692883" sldId="336"/>
            <ac:picMk id="9" creationId="{06C089E8-770C-488F-ADCA-B8F18666EBBE}"/>
          </ac:picMkLst>
        </pc:picChg>
      </pc:sldChg>
      <pc:sldChg chg="addSp delSp modSp mod">
        <pc:chgData name="JAVIER ALBERTO MARIÑO SAENZ" userId="d9b53461733cb238" providerId="LiveId" clId="{84748A6B-B92D-4A24-BF9C-C1E1847675A9}" dt="2025-01-13T12:25:40.381" v="85" actId="1076"/>
        <pc:sldMkLst>
          <pc:docMk/>
          <pc:sldMk cId="1243910521" sldId="338"/>
        </pc:sldMkLst>
        <pc:picChg chg="add mod">
          <ac:chgData name="JAVIER ALBERTO MARIÑO SAENZ" userId="d9b53461733cb238" providerId="LiveId" clId="{84748A6B-B92D-4A24-BF9C-C1E1847675A9}" dt="2025-01-13T12:25:40.381" v="85" actId="1076"/>
          <ac:picMkLst>
            <pc:docMk/>
            <pc:sldMk cId="1243910521" sldId="338"/>
            <ac:picMk id="4" creationId="{04AB0699-DF84-47B9-B5F4-FB55DB765229}"/>
          </ac:picMkLst>
        </pc:picChg>
        <pc:picChg chg="del">
          <ac:chgData name="JAVIER ALBERTO MARIÑO SAENZ" userId="d9b53461733cb238" providerId="LiveId" clId="{84748A6B-B92D-4A24-BF9C-C1E1847675A9}" dt="2025-01-13T12:25:27.067" v="80" actId="478"/>
          <ac:picMkLst>
            <pc:docMk/>
            <pc:sldMk cId="1243910521" sldId="338"/>
            <ac:picMk id="5" creationId="{8ED61C3F-14C7-48BF-BA84-568BE67B9CEC}"/>
          </ac:picMkLst>
        </pc:picChg>
      </pc:sldChg>
      <pc:sldChg chg="addSp delSp modSp mod">
        <pc:chgData name="JAVIER ALBERTO MARIÑO SAENZ" userId="d9b53461733cb238" providerId="LiveId" clId="{84748A6B-B92D-4A24-BF9C-C1E1847675A9}" dt="2025-01-13T14:11:49.779" v="297" actId="1076"/>
        <pc:sldMkLst>
          <pc:docMk/>
          <pc:sldMk cId="252219071" sldId="346"/>
        </pc:sldMkLst>
        <pc:spChg chg="mod">
          <ac:chgData name="JAVIER ALBERTO MARIÑO SAENZ" userId="d9b53461733cb238" providerId="LiveId" clId="{84748A6B-B92D-4A24-BF9C-C1E1847675A9}" dt="2025-01-13T14:10:43.504" v="289"/>
          <ac:spMkLst>
            <pc:docMk/>
            <pc:sldMk cId="252219071" sldId="346"/>
            <ac:spMk id="133" creationId="{00000000-0000-0000-0000-000000000000}"/>
          </ac:spMkLst>
        </pc:spChg>
        <pc:spChg chg="mod">
          <ac:chgData name="JAVIER ALBERTO MARIÑO SAENZ" userId="d9b53461733cb238" providerId="LiveId" clId="{84748A6B-B92D-4A24-BF9C-C1E1847675A9}" dt="2025-01-13T14:11:49.779" v="297" actId="1076"/>
          <ac:spMkLst>
            <pc:docMk/>
            <pc:sldMk cId="252219071" sldId="346"/>
            <ac:spMk id="135" creationId="{00000000-0000-0000-0000-000000000000}"/>
          </ac:spMkLst>
        </pc:spChg>
        <pc:picChg chg="add mod">
          <ac:chgData name="JAVIER ALBERTO MARIÑO SAENZ" userId="d9b53461733cb238" providerId="LiveId" clId="{84748A6B-B92D-4A24-BF9C-C1E1847675A9}" dt="2025-01-13T14:11:44.369" v="296" actId="1076"/>
          <ac:picMkLst>
            <pc:docMk/>
            <pc:sldMk cId="252219071" sldId="346"/>
            <ac:picMk id="4" creationId="{B63D06F8-F715-4D25-988F-D1C298CAE454}"/>
          </ac:picMkLst>
        </pc:picChg>
        <pc:picChg chg="del">
          <ac:chgData name="JAVIER ALBERTO MARIÑO SAENZ" userId="d9b53461733cb238" providerId="LiveId" clId="{84748A6B-B92D-4A24-BF9C-C1E1847675A9}" dt="2025-01-13T14:10:45.413" v="290" actId="478"/>
          <ac:picMkLst>
            <pc:docMk/>
            <pc:sldMk cId="252219071" sldId="346"/>
            <ac:picMk id="5" creationId="{1E673DB7-58AA-4260-945E-B4FCA02DA5EA}"/>
          </ac:picMkLst>
        </pc:picChg>
      </pc:sldChg>
      <pc:sldChg chg="addSp delSp modSp mod">
        <pc:chgData name="JAVIER ALBERTO MARIÑO SAENZ" userId="d9b53461733cb238" providerId="LiveId" clId="{84748A6B-B92D-4A24-BF9C-C1E1847675A9}" dt="2025-01-13T14:01:11.590" v="241" actId="1076"/>
        <pc:sldMkLst>
          <pc:docMk/>
          <pc:sldMk cId="2140768997" sldId="359"/>
        </pc:sldMkLst>
        <pc:spChg chg="mod">
          <ac:chgData name="JAVIER ALBERTO MARIÑO SAENZ" userId="d9b53461733cb238" providerId="LiveId" clId="{84748A6B-B92D-4A24-BF9C-C1E1847675A9}" dt="2025-01-13T06:54:46.433" v="0" actId="20577"/>
          <ac:spMkLst>
            <pc:docMk/>
            <pc:sldMk cId="2140768997" sldId="359"/>
            <ac:spMk id="10" creationId="{74A3B77E-5B71-4F4F-B531-203AE7D8E7C6}"/>
          </ac:spMkLst>
        </pc:spChg>
        <pc:spChg chg="mod">
          <ac:chgData name="JAVIER ALBERTO MARIÑO SAENZ" userId="d9b53461733cb238" providerId="LiveId" clId="{84748A6B-B92D-4A24-BF9C-C1E1847675A9}" dt="2025-01-13T14:00:50.450" v="238" actId="403"/>
          <ac:spMkLst>
            <pc:docMk/>
            <pc:sldMk cId="2140768997" sldId="359"/>
            <ac:spMk id="161" creationId="{00000000-0000-0000-0000-000000000000}"/>
          </ac:spMkLst>
        </pc:spChg>
        <pc:picChg chg="add del mod">
          <ac:chgData name="JAVIER ALBERTO MARIÑO SAENZ" userId="d9b53461733cb238" providerId="LiveId" clId="{84748A6B-B92D-4A24-BF9C-C1E1847675A9}" dt="2025-01-13T13:55:18.133" v="223" actId="478"/>
          <ac:picMkLst>
            <pc:docMk/>
            <pc:sldMk cId="2140768997" sldId="359"/>
            <ac:picMk id="4" creationId="{C142E0EC-04C1-4F9D-92E0-B5E542BAD0B7}"/>
          </ac:picMkLst>
        </pc:picChg>
        <pc:picChg chg="add mod">
          <ac:chgData name="JAVIER ALBERTO MARIÑO SAENZ" userId="d9b53461733cb238" providerId="LiveId" clId="{84748A6B-B92D-4A24-BF9C-C1E1847675A9}" dt="2025-01-13T14:01:11.590" v="241" actId="1076"/>
          <ac:picMkLst>
            <pc:docMk/>
            <pc:sldMk cId="2140768997" sldId="359"/>
            <ac:picMk id="5" creationId="{286D978F-5746-4B99-A07A-D15B606C1762}"/>
          </ac:picMkLst>
        </pc:picChg>
        <pc:picChg chg="del">
          <ac:chgData name="JAVIER ALBERTO MARIÑO SAENZ" userId="d9b53461733cb238" providerId="LiveId" clId="{84748A6B-B92D-4A24-BF9C-C1E1847675A9}" dt="2025-01-13T07:03:33.353" v="1" actId="478"/>
          <ac:picMkLst>
            <pc:docMk/>
            <pc:sldMk cId="2140768997" sldId="359"/>
            <ac:picMk id="7" creationId="{5AEA32E7-26E9-414A-9462-B247B9EAF95E}"/>
          </ac:picMkLst>
        </pc:picChg>
      </pc:sldChg>
      <pc:sldChg chg="addSp delSp modSp mod">
        <pc:chgData name="JAVIER ALBERTO MARIÑO SAENZ" userId="d9b53461733cb238" providerId="LiveId" clId="{84748A6B-B92D-4A24-BF9C-C1E1847675A9}" dt="2025-01-14T12:32:46.771" v="485" actId="120"/>
        <pc:sldMkLst>
          <pc:docMk/>
          <pc:sldMk cId="3804861049" sldId="365"/>
        </pc:sldMkLst>
        <pc:spChg chg="mod">
          <ac:chgData name="JAVIER ALBERTO MARIÑO SAENZ" userId="d9b53461733cb238" providerId="LiveId" clId="{84748A6B-B92D-4A24-BF9C-C1E1847675A9}" dt="2025-01-14T12:32:46.771" v="485" actId="120"/>
          <ac:spMkLst>
            <pc:docMk/>
            <pc:sldMk cId="3804861049" sldId="365"/>
            <ac:spMk id="161" creationId="{00000000-0000-0000-0000-000000000000}"/>
          </ac:spMkLst>
        </pc:spChg>
        <pc:picChg chg="del">
          <ac:chgData name="JAVIER ALBERTO MARIÑO SAENZ" userId="d9b53461733cb238" providerId="LiveId" clId="{84748A6B-B92D-4A24-BF9C-C1E1847675A9}" dt="2025-01-13T07:13:12.610" v="14" actId="478"/>
          <ac:picMkLst>
            <pc:docMk/>
            <pc:sldMk cId="3804861049" sldId="365"/>
            <ac:picMk id="4" creationId="{BE70D9B2-C84D-49FA-BB0F-A978A534041E}"/>
          </ac:picMkLst>
        </pc:picChg>
        <pc:picChg chg="add mod">
          <ac:chgData name="JAVIER ALBERTO MARIÑO SAENZ" userId="d9b53461733cb238" providerId="LiveId" clId="{84748A6B-B92D-4A24-BF9C-C1E1847675A9}" dt="2025-01-13T07:13:24.163" v="17" actId="1076"/>
          <ac:picMkLst>
            <pc:docMk/>
            <pc:sldMk cId="3804861049" sldId="365"/>
            <ac:picMk id="7" creationId="{EA5F271D-4897-43BE-8E18-1BCBACA4C15B}"/>
          </ac:picMkLst>
        </pc:picChg>
      </pc:sldChg>
      <pc:sldChg chg="addSp delSp modSp mod">
        <pc:chgData name="JAVIER ALBERTO MARIÑO SAENZ" userId="d9b53461733cb238" providerId="LiveId" clId="{84748A6B-B92D-4A24-BF9C-C1E1847675A9}" dt="2025-01-13T14:30:38.007" v="339" actId="14100"/>
        <pc:sldMkLst>
          <pc:docMk/>
          <pc:sldMk cId="2472328825" sldId="366"/>
        </pc:sldMkLst>
        <pc:spChg chg="mod">
          <ac:chgData name="JAVIER ALBERTO MARIÑO SAENZ" userId="d9b53461733cb238" providerId="LiveId" clId="{84748A6B-B92D-4A24-BF9C-C1E1847675A9}" dt="2025-01-13T14:30:38.007" v="339" actId="14100"/>
          <ac:spMkLst>
            <pc:docMk/>
            <pc:sldMk cId="2472328825" sldId="366"/>
            <ac:spMk id="161" creationId="{00000000-0000-0000-0000-000000000000}"/>
          </ac:spMkLst>
        </pc:spChg>
        <pc:spChg chg="mod">
          <ac:chgData name="JAVIER ALBERTO MARIÑO SAENZ" userId="d9b53461733cb238" providerId="LiveId" clId="{84748A6B-B92D-4A24-BF9C-C1E1847675A9}" dt="2025-01-13T07:12:05.621" v="6" actId="1076"/>
          <ac:spMkLst>
            <pc:docMk/>
            <pc:sldMk cId="2472328825" sldId="366"/>
            <ac:spMk id="163" creationId="{00000000-0000-0000-0000-000000000000}"/>
          </ac:spMkLst>
        </pc:spChg>
        <pc:picChg chg="del">
          <ac:chgData name="JAVIER ALBERTO MARIÑO SAENZ" userId="d9b53461733cb238" providerId="LiveId" clId="{84748A6B-B92D-4A24-BF9C-C1E1847675A9}" dt="2025-01-13T07:12:34.488" v="7" actId="478"/>
          <ac:picMkLst>
            <pc:docMk/>
            <pc:sldMk cId="2472328825" sldId="366"/>
            <ac:picMk id="4" creationId="{CABB8FFE-832D-4CED-A401-D6DEAF7A0396}"/>
          </ac:picMkLst>
        </pc:picChg>
        <pc:picChg chg="add mod">
          <ac:chgData name="JAVIER ALBERTO MARIÑO SAENZ" userId="d9b53461733cb238" providerId="LiveId" clId="{84748A6B-B92D-4A24-BF9C-C1E1847675A9}" dt="2025-01-13T07:12:49.173" v="11" actId="1076"/>
          <ac:picMkLst>
            <pc:docMk/>
            <pc:sldMk cId="2472328825" sldId="366"/>
            <ac:picMk id="7" creationId="{F93FD317-43F7-47C8-8BCC-62FF66B5C080}"/>
          </ac:picMkLst>
        </pc:picChg>
      </pc:sldChg>
      <pc:sldChg chg="modSp mod">
        <pc:chgData name="JAVIER ALBERTO MARIÑO SAENZ" userId="d9b53461733cb238" providerId="LiveId" clId="{84748A6B-B92D-4A24-BF9C-C1E1847675A9}" dt="2025-01-13T14:30:20.371" v="336" actId="14100"/>
        <pc:sldMkLst>
          <pc:docMk/>
          <pc:sldMk cId="268759706" sldId="367"/>
        </pc:sldMkLst>
        <pc:spChg chg="mod">
          <ac:chgData name="JAVIER ALBERTO MARIÑO SAENZ" userId="d9b53461733cb238" providerId="LiveId" clId="{84748A6B-B92D-4A24-BF9C-C1E1847675A9}" dt="2025-01-13T14:30:20.371" v="336" actId="14100"/>
          <ac:spMkLst>
            <pc:docMk/>
            <pc:sldMk cId="268759706" sldId="367"/>
            <ac:spMk id="161" creationId="{00000000-0000-0000-0000-000000000000}"/>
          </ac:spMkLst>
        </pc:spChg>
      </pc:sldChg>
      <pc:sldChg chg="addSp delSp modSp mod">
        <pc:chgData name="JAVIER ALBERTO MARIÑO SAENZ" userId="d9b53461733cb238" providerId="LiveId" clId="{84748A6B-B92D-4A24-BF9C-C1E1847675A9}" dt="2025-01-13T14:13:32.017" v="305" actId="1076"/>
        <pc:sldMkLst>
          <pc:docMk/>
          <pc:sldMk cId="2264676412" sldId="369"/>
        </pc:sldMkLst>
        <pc:spChg chg="mod">
          <ac:chgData name="JAVIER ALBERTO MARIÑO SAENZ" userId="d9b53461733cb238" providerId="LiveId" clId="{84748A6B-B92D-4A24-BF9C-C1E1847675A9}" dt="2025-01-13T14:12:07.129" v="299"/>
          <ac:spMkLst>
            <pc:docMk/>
            <pc:sldMk cId="2264676412" sldId="369"/>
            <ac:spMk id="133" creationId="{00000000-0000-0000-0000-000000000000}"/>
          </ac:spMkLst>
        </pc:spChg>
        <pc:picChg chg="del">
          <ac:chgData name="JAVIER ALBERTO MARIÑO SAENZ" userId="d9b53461733cb238" providerId="LiveId" clId="{84748A6B-B92D-4A24-BF9C-C1E1847675A9}" dt="2025-01-13T14:12:13.349" v="300" actId="478"/>
          <ac:picMkLst>
            <pc:docMk/>
            <pc:sldMk cId="2264676412" sldId="369"/>
            <ac:picMk id="4" creationId="{30A48F88-F3B2-48B6-A29B-D5A7DA94AB64}"/>
          </ac:picMkLst>
        </pc:picChg>
        <pc:picChg chg="add mod">
          <ac:chgData name="JAVIER ALBERTO MARIÑO SAENZ" userId="d9b53461733cb238" providerId="LiveId" clId="{84748A6B-B92D-4A24-BF9C-C1E1847675A9}" dt="2025-01-13T14:13:32.017" v="305" actId="1076"/>
          <ac:picMkLst>
            <pc:docMk/>
            <pc:sldMk cId="2264676412" sldId="369"/>
            <ac:picMk id="5" creationId="{46C6EC45-F8CF-4915-A22E-B6A3E6E9866B}"/>
          </ac:picMkLst>
        </pc:picChg>
      </pc:sldChg>
      <pc:sldChg chg="addSp delSp modSp mod">
        <pc:chgData name="JAVIER ALBERTO MARIÑO SAENZ" userId="d9b53461733cb238" providerId="LiveId" clId="{84748A6B-B92D-4A24-BF9C-C1E1847675A9}" dt="2025-01-13T12:05:56.368" v="35" actId="14100"/>
        <pc:sldMkLst>
          <pc:docMk/>
          <pc:sldMk cId="3182774468" sldId="376"/>
        </pc:sldMkLst>
        <pc:picChg chg="add del mod">
          <ac:chgData name="JAVIER ALBERTO MARIÑO SAENZ" userId="d9b53461733cb238" providerId="LiveId" clId="{84748A6B-B92D-4A24-BF9C-C1E1847675A9}" dt="2025-01-13T12:04:37.268" v="25" actId="478"/>
          <ac:picMkLst>
            <pc:docMk/>
            <pc:sldMk cId="3182774468" sldId="376"/>
            <ac:picMk id="5" creationId="{081F00D5-25B5-4387-924A-CBDF5E6CDC5E}"/>
          </ac:picMkLst>
        </pc:picChg>
        <pc:picChg chg="add mod">
          <ac:chgData name="JAVIER ALBERTO MARIÑO SAENZ" userId="d9b53461733cb238" providerId="LiveId" clId="{84748A6B-B92D-4A24-BF9C-C1E1847675A9}" dt="2025-01-13T12:04:59.048" v="29" actId="14100"/>
          <ac:picMkLst>
            <pc:docMk/>
            <pc:sldMk cId="3182774468" sldId="376"/>
            <ac:picMk id="7" creationId="{BE584D07-DB9C-458A-BC5D-2F1267598AF7}"/>
          </ac:picMkLst>
        </pc:picChg>
        <pc:picChg chg="add mod">
          <ac:chgData name="JAVIER ALBERTO MARIÑO SAENZ" userId="d9b53461733cb238" providerId="LiveId" clId="{84748A6B-B92D-4A24-BF9C-C1E1847675A9}" dt="2025-01-13T12:05:56.368" v="35" actId="14100"/>
          <ac:picMkLst>
            <pc:docMk/>
            <pc:sldMk cId="3182774468" sldId="376"/>
            <ac:picMk id="9" creationId="{82C2BF32-8D37-4B3B-A174-80C21BEEBF61}"/>
          </ac:picMkLst>
        </pc:picChg>
        <pc:picChg chg="del">
          <ac:chgData name="JAVIER ALBERTO MARIÑO SAENZ" userId="d9b53461733cb238" providerId="LiveId" clId="{84748A6B-B92D-4A24-BF9C-C1E1847675A9}" dt="2025-01-13T12:05:36.612" v="31" actId="478"/>
          <ac:picMkLst>
            <pc:docMk/>
            <pc:sldMk cId="3182774468" sldId="376"/>
            <ac:picMk id="11" creationId="{3E8A71F8-0884-4942-827C-3C89EEB2921C}"/>
          </ac:picMkLst>
        </pc:picChg>
        <pc:picChg chg="del">
          <ac:chgData name="JAVIER ALBERTO MARIÑO SAENZ" userId="d9b53461733cb238" providerId="LiveId" clId="{84748A6B-B92D-4A24-BF9C-C1E1847675A9}" dt="2025-01-13T12:01:03.133" v="18" actId="478"/>
          <ac:picMkLst>
            <pc:docMk/>
            <pc:sldMk cId="3182774468" sldId="376"/>
            <ac:picMk id="13" creationId="{4E56ADB7-546D-4AA3-8785-028A327EAD39}"/>
          </ac:picMkLst>
        </pc:picChg>
      </pc:sldChg>
      <pc:sldChg chg="addSp delSp modSp add mod ord">
        <pc:chgData name="JAVIER ALBERTO MARIÑO SAENZ" userId="d9b53461733cb238" providerId="LiveId" clId="{84748A6B-B92D-4A24-BF9C-C1E1847675A9}" dt="2025-01-13T12:17:27.659" v="58" actId="1076"/>
        <pc:sldMkLst>
          <pc:docMk/>
          <pc:sldMk cId="1549230201" sldId="377"/>
        </pc:sldMkLst>
        <pc:spChg chg="mod">
          <ac:chgData name="JAVIER ALBERTO MARIÑO SAENZ" userId="d9b53461733cb238" providerId="LiveId" clId="{84748A6B-B92D-4A24-BF9C-C1E1847675A9}" dt="2025-01-13T12:08:15.448" v="49" actId="20577"/>
          <ac:spMkLst>
            <pc:docMk/>
            <pc:sldMk cId="1549230201" sldId="377"/>
            <ac:spMk id="133" creationId="{00000000-0000-0000-0000-000000000000}"/>
          </ac:spMkLst>
        </pc:spChg>
        <pc:picChg chg="add mod">
          <ac:chgData name="JAVIER ALBERTO MARIÑO SAENZ" userId="d9b53461733cb238" providerId="LiveId" clId="{84748A6B-B92D-4A24-BF9C-C1E1847675A9}" dt="2025-01-13T12:17:27.659" v="58" actId="1076"/>
          <ac:picMkLst>
            <pc:docMk/>
            <pc:sldMk cId="1549230201" sldId="377"/>
            <ac:picMk id="4" creationId="{ADAA9B17-E4EF-4B05-8BE6-D0018F82C806}"/>
          </ac:picMkLst>
        </pc:picChg>
        <pc:picChg chg="del">
          <ac:chgData name="JAVIER ALBERTO MARIÑO SAENZ" userId="d9b53461733cb238" providerId="LiveId" clId="{84748A6B-B92D-4A24-BF9C-C1E1847675A9}" dt="2025-01-13T12:16:56.933" v="52" actId="478"/>
          <ac:picMkLst>
            <pc:docMk/>
            <pc:sldMk cId="1549230201" sldId="377"/>
            <ac:picMk id="7" creationId="{1C059B52-DF74-41D9-B8B9-CAA44D0E2167}"/>
          </ac:picMkLst>
        </pc:picChg>
      </pc:sldChg>
      <pc:sldChg chg="addSp delSp modSp add mod ord">
        <pc:chgData name="JAVIER ALBERTO MARIÑO SAENZ" userId="d9b53461733cb238" providerId="LiveId" clId="{84748A6B-B92D-4A24-BF9C-C1E1847675A9}" dt="2025-01-13T12:21:31.602" v="79" actId="20577"/>
        <pc:sldMkLst>
          <pc:docMk/>
          <pc:sldMk cId="2098347629" sldId="378"/>
        </pc:sldMkLst>
        <pc:spChg chg="mod">
          <ac:chgData name="JAVIER ALBERTO MARIÑO SAENZ" userId="d9b53461733cb238" providerId="LiveId" clId="{84748A6B-B92D-4A24-BF9C-C1E1847675A9}" dt="2025-01-13T12:21:31.602" v="79" actId="20577"/>
          <ac:spMkLst>
            <pc:docMk/>
            <pc:sldMk cId="2098347629" sldId="378"/>
            <ac:spMk id="133" creationId="{00000000-0000-0000-0000-000000000000}"/>
          </ac:spMkLst>
        </pc:spChg>
        <pc:picChg chg="add mod">
          <ac:chgData name="JAVIER ALBERTO MARIÑO SAENZ" userId="d9b53461733cb238" providerId="LiveId" clId="{84748A6B-B92D-4A24-BF9C-C1E1847675A9}" dt="2025-01-13T12:21:24.258" v="68" actId="1076"/>
          <ac:picMkLst>
            <pc:docMk/>
            <pc:sldMk cId="2098347629" sldId="378"/>
            <ac:picMk id="4" creationId="{FBA8552A-D86F-4759-B933-D509A5401FFF}"/>
          </ac:picMkLst>
        </pc:picChg>
        <pc:picChg chg="del">
          <ac:chgData name="JAVIER ALBERTO MARIÑO SAENZ" userId="d9b53461733cb238" providerId="LiveId" clId="{84748A6B-B92D-4A24-BF9C-C1E1847675A9}" dt="2025-01-13T12:21:04.766" v="63" actId="478"/>
          <ac:picMkLst>
            <pc:docMk/>
            <pc:sldMk cId="2098347629" sldId="378"/>
            <ac:picMk id="7" creationId="{214D48D1-030E-4F1A-AE86-533A26130F81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3T12:32:18.514" v="129" actId="1076"/>
        <pc:sldMkLst>
          <pc:docMk/>
          <pc:sldMk cId="1464036055" sldId="379"/>
        </pc:sldMkLst>
        <pc:spChg chg="mod">
          <ac:chgData name="JAVIER ALBERTO MARIÑO SAENZ" userId="d9b53461733cb238" providerId="LiveId" clId="{84748A6B-B92D-4A24-BF9C-C1E1847675A9}" dt="2025-01-13T12:27:00.637" v="101" actId="20577"/>
          <ac:spMkLst>
            <pc:docMk/>
            <pc:sldMk cId="1464036055" sldId="379"/>
            <ac:spMk id="2" creationId="{1430A197-16DC-3CA7-E826-D1D74D560656}"/>
          </ac:spMkLst>
        </pc:spChg>
        <pc:picChg chg="add mod">
          <ac:chgData name="JAVIER ALBERTO MARIÑO SAENZ" userId="d9b53461733cb238" providerId="LiveId" clId="{84748A6B-B92D-4A24-BF9C-C1E1847675A9}" dt="2025-01-13T12:32:18.514" v="129" actId="1076"/>
          <ac:picMkLst>
            <pc:docMk/>
            <pc:sldMk cId="1464036055" sldId="379"/>
            <ac:picMk id="6" creationId="{76DC6FDC-E146-4211-96F5-9ED77BC662F5}"/>
          </ac:picMkLst>
        </pc:picChg>
        <pc:picChg chg="del">
          <ac:chgData name="JAVIER ALBERTO MARIÑO SAENZ" userId="d9b53461733cb238" providerId="LiveId" clId="{84748A6B-B92D-4A24-BF9C-C1E1847675A9}" dt="2025-01-13T12:31:52.332" v="125" actId="478"/>
          <ac:picMkLst>
            <pc:docMk/>
            <pc:sldMk cId="1464036055" sldId="379"/>
            <ac:picMk id="7" creationId="{6F35B8C7-D997-41C2-BC03-6767BCE83DEE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3T12:34:00.679" v="140" actId="1076"/>
        <pc:sldMkLst>
          <pc:docMk/>
          <pc:sldMk cId="1414261136" sldId="380"/>
        </pc:sldMkLst>
        <pc:spChg chg="mod">
          <ac:chgData name="JAVIER ALBERTO MARIÑO SAENZ" userId="d9b53461733cb238" providerId="LiveId" clId="{84748A6B-B92D-4A24-BF9C-C1E1847675A9}" dt="2025-01-13T12:27:08.627" v="112" actId="20577"/>
          <ac:spMkLst>
            <pc:docMk/>
            <pc:sldMk cId="1414261136" sldId="380"/>
            <ac:spMk id="142" creationId="{00000000-0000-0000-0000-000000000000}"/>
          </ac:spMkLst>
        </pc:spChg>
        <pc:spChg chg="mod">
          <ac:chgData name="JAVIER ALBERTO MARIÑO SAENZ" userId="d9b53461733cb238" providerId="LiveId" clId="{84748A6B-B92D-4A24-BF9C-C1E1847675A9}" dt="2025-01-13T12:33:42.737" v="136" actId="1076"/>
          <ac:spMkLst>
            <pc:docMk/>
            <pc:sldMk cId="1414261136" sldId="380"/>
            <ac:spMk id="144" creationId="{00000000-0000-0000-0000-000000000000}"/>
          </ac:spMkLst>
        </pc:spChg>
        <pc:picChg chg="add mod">
          <ac:chgData name="JAVIER ALBERTO MARIÑO SAENZ" userId="d9b53461733cb238" providerId="LiveId" clId="{84748A6B-B92D-4A24-BF9C-C1E1847675A9}" dt="2025-01-13T12:34:00.679" v="140" actId="1076"/>
          <ac:picMkLst>
            <pc:docMk/>
            <pc:sldMk cId="1414261136" sldId="380"/>
            <ac:picMk id="4" creationId="{414D5B4F-5CFE-4296-B1B3-1442C0B047B0}"/>
          </ac:picMkLst>
        </pc:picChg>
        <pc:picChg chg="del">
          <ac:chgData name="JAVIER ALBERTO MARIÑO SAENZ" userId="d9b53461733cb238" providerId="LiveId" clId="{84748A6B-B92D-4A24-BF9C-C1E1847675A9}" dt="2025-01-13T12:33:15.955" v="130" actId="478"/>
          <ac:picMkLst>
            <pc:docMk/>
            <pc:sldMk cId="1414261136" sldId="380"/>
            <ac:picMk id="7" creationId="{74867433-82B8-4024-A1EC-19AA0B71823F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3T12:40:18.433" v="173" actId="14100"/>
        <pc:sldMkLst>
          <pc:docMk/>
          <pc:sldMk cId="2341950968" sldId="381"/>
        </pc:sldMkLst>
        <pc:spChg chg="mod">
          <ac:chgData name="JAVIER ALBERTO MARIÑO SAENZ" userId="d9b53461733cb238" providerId="LiveId" clId="{84748A6B-B92D-4A24-BF9C-C1E1847675A9}" dt="2025-01-13T12:27:30.087" v="123" actId="20577"/>
          <ac:spMkLst>
            <pc:docMk/>
            <pc:sldMk cId="2341950968" sldId="381"/>
            <ac:spMk id="171" creationId="{00000000-0000-0000-0000-000000000000}"/>
          </ac:spMkLst>
        </pc:spChg>
        <pc:picChg chg="add del mod">
          <ac:chgData name="JAVIER ALBERTO MARIÑO SAENZ" userId="d9b53461733cb238" providerId="LiveId" clId="{84748A6B-B92D-4A24-BF9C-C1E1847675A9}" dt="2025-01-13T12:39:52.201" v="170" actId="478"/>
          <ac:picMkLst>
            <pc:docMk/>
            <pc:sldMk cId="2341950968" sldId="381"/>
            <ac:picMk id="5" creationId="{6204ECAE-2EBA-462D-9BBE-10DCC8DA0BA1}"/>
          </ac:picMkLst>
        </pc:picChg>
        <pc:picChg chg="del">
          <ac:chgData name="JAVIER ALBERTO MARIÑO SAENZ" userId="d9b53461733cb238" providerId="LiveId" clId="{84748A6B-B92D-4A24-BF9C-C1E1847675A9}" dt="2025-01-13T12:34:55.689" v="142" actId="478"/>
          <ac:picMkLst>
            <pc:docMk/>
            <pc:sldMk cId="2341950968" sldId="381"/>
            <ac:picMk id="6" creationId="{BE08D991-C471-4670-A490-A2680A3D7ED1}"/>
          </ac:picMkLst>
        </pc:picChg>
        <pc:picChg chg="add mod">
          <ac:chgData name="JAVIER ALBERTO MARIÑO SAENZ" userId="d9b53461733cb238" providerId="LiveId" clId="{84748A6B-B92D-4A24-BF9C-C1E1847675A9}" dt="2025-01-13T12:36:29.595" v="150" actId="14100"/>
          <ac:picMkLst>
            <pc:docMk/>
            <pc:sldMk cId="2341950968" sldId="381"/>
            <ac:picMk id="8" creationId="{1E652B21-9B67-4CA9-9BA8-593F0514A12B}"/>
          </ac:picMkLst>
        </pc:picChg>
        <pc:picChg chg="del">
          <ac:chgData name="JAVIER ALBERTO MARIÑO SAENZ" userId="d9b53461733cb238" providerId="LiveId" clId="{84748A6B-B92D-4A24-BF9C-C1E1847675A9}" dt="2025-01-13T12:36:15.908" v="148" actId="478"/>
          <ac:picMkLst>
            <pc:docMk/>
            <pc:sldMk cId="2341950968" sldId="381"/>
            <ac:picMk id="9" creationId="{969DEFBF-B062-4A73-BD75-46D9F4E68180}"/>
          </ac:picMkLst>
        </pc:picChg>
        <pc:picChg chg="add mod">
          <ac:chgData name="JAVIER ALBERTO MARIÑO SAENZ" userId="d9b53461733cb238" providerId="LiveId" clId="{84748A6B-B92D-4A24-BF9C-C1E1847675A9}" dt="2025-01-13T12:40:18.433" v="173" actId="14100"/>
          <ac:picMkLst>
            <pc:docMk/>
            <pc:sldMk cId="2341950968" sldId="381"/>
            <ac:picMk id="11" creationId="{E723027F-7E0A-4954-8938-8E9BE97E9078}"/>
          </ac:picMkLst>
        </pc:picChg>
      </pc:sldChg>
      <pc:sldChg chg="addSp delSp modSp add mod ord">
        <pc:chgData name="JAVIER ALBERTO MARIÑO SAENZ" userId="d9b53461733cb238" providerId="LiveId" clId="{84748A6B-B92D-4A24-BF9C-C1E1847675A9}" dt="2025-01-13T12:46:32.463" v="183" actId="1076"/>
        <pc:sldMkLst>
          <pc:docMk/>
          <pc:sldMk cId="3787878970" sldId="382"/>
        </pc:sldMkLst>
        <pc:spChg chg="mod">
          <ac:chgData name="JAVIER ALBERTO MARIÑO SAENZ" userId="d9b53461733cb238" providerId="LiveId" clId="{84748A6B-B92D-4A24-BF9C-C1E1847675A9}" dt="2025-01-13T12:38:31.333" v="156" actId="20577"/>
          <ac:spMkLst>
            <pc:docMk/>
            <pc:sldMk cId="3787878970" sldId="382"/>
            <ac:spMk id="133" creationId="{00000000-0000-0000-0000-000000000000}"/>
          </ac:spMkLst>
        </pc:spChg>
        <pc:picChg chg="del">
          <ac:chgData name="JAVIER ALBERTO MARIÑO SAENZ" userId="d9b53461733cb238" providerId="LiveId" clId="{84748A6B-B92D-4A24-BF9C-C1E1847675A9}" dt="2025-01-13T12:45:08.421" v="174" actId="478"/>
          <ac:picMkLst>
            <pc:docMk/>
            <pc:sldMk cId="3787878970" sldId="382"/>
            <ac:picMk id="4" creationId="{ADAA9B17-E4EF-4B05-8BE6-D0018F82C806}"/>
          </ac:picMkLst>
        </pc:picChg>
        <pc:picChg chg="add del mod">
          <ac:chgData name="JAVIER ALBERTO MARIÑO SAENZ" userId="d9b53461733cb238" providerId="LiveId" clId="{84748A6B-B92D-4A24-BF9C-C1E1847675A9}" dt="2025-01-13T12:45:25.506" v="178" actId="478"/>
          <ac:picMkLst>
            <pc:docMk/>
            <pc:sldMk cId="3787878970" sldId="382"/>
            <ac:picMk id="5" creationId="{A09B2B6F-3AB1-4F0D-B120-317110CA6562}"/>
          </ac:picMkLst>
        </pc:picChg>
        <pc:picChg chg="add mod">
          <ac:chgData name="JAVIER ALBERTO MARIÑO SAENZ" userId="d9b53461733cb238" providerId="LiveId" clId="{84748A6B-B92D-4A24-BF9C-C1E1847675A9}" dt="2025-01-13T12:46:32.463" v="183" actId="1076"/>
          <ac:picMkLst>
            <pc:docMk/>
            <pc:sldMk cId="3787878970" sldId="382"/>
            <ac:picMk id="7" creationId="{4DBB803F-4E4E-4D74-8091-1E21FD31830C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3T12:48:09.437" v="188" actId="1076"/>
        <pc:sldMkLst>
          <pc:docMk/>
          <pc:sldMk cId="1295561773" sldId="383"/>
        </pc:sldMkLst>
        <pc:spChg chg="mod">
          <ac:chgData name="JAVIER ALBERTO MARIÑO SAENZ" userId="d9b53461733cb238" providerId="LiveId" clId="{84748A6B-B92D-4A24-BF9C-C1E1847675A9}" dt="2025-01-13T12:38:39.373" v="158" actId="20577"/>
          <ac:spMkLst>
            <pc:docMk/>
            <pc:sldMk cId="1295561773" sldId="383"/>
            <ac:spMk id="133" creationId="{00000000-0000-0000-0000-000000000000}"/>
          </ac:spMkLst>
        </pc:spChg>
        <pc:picChg chg="del">
          <ac:chgData name="JAVIER ALBERTO MARIÑO SAENZ" userId="d9b53461733cb238" providerId="LiveId" clId="{84748A6B-B92D-4A24-BF9C-C1E1847675A9}" dt="2025-01-13T12:47:53.641" v="185" actId="478"/>
          <ac:picMkLst>
            <pc:docMk/>
            <pc:sldMk cId="1295561773" sldId="383"/>
            <ac:picMk id="4" creationId="{FBA8552A-D86F-4759-B933-D509A5401FFF}"/>
          </ac:picMkLst>
        </pc:picChg>
        <pc:picChg chg="add mod">
          <ac:chgData name="JAVIER ALBERTO MARIÑO SAENZ" userId="d9b53461733cb238" providerId="LiveId" clId="{84748A6B-B92D-4A24-BF9C-C1E1847675A9}" dt="2025-01-13T12:48:09.437" v="188" actId="1076"/>
          <ac:picMkLst>
            <pc:docMk/>
            <pc:sldMk cId="1295561773" sldId="383"/>
            <ac:picMk id="5" creationId="{9AB6B5CA-6BB7-44DF-A8DD-D0F9A4CC1A06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3T12:54:26.777" v="196" actId="1076"/>
        <pc:sldMkLst>
          <pc:docMk/>
          <pc:sldMk cId="968688191" sldId="384"/>
        </pc:sldMkLst>
        <pc:spChg chg="mod">
          <ac:chgData name="JAVIER ALBERTO MARIÑO SAENZ" userId="d9b53461733cb238" providerId="LiveId" clId="{84748A6B-B92D-4A24-BF9C-C1E1847675A9}" dt="2025-01-13T12:38:44.233" v="160" actId="20577"/>
          <ac:spMkLst>
            <pc:docMk/>
            <pc:sldMk cId="968688191" sldId="384"/>
            <ac:spMk id="133" creationId="{00000000-0000-0000-0000-000000000000}"/>
          </ac:spMkLst>
        </pc:spChg>
        <pc:picChg chg="del">
          <ac:chgData name="JAVIER ALBERTO MARIÑO SAENZ" userId="d9b53461733cb238" providerId="LiveId" clId="{84748A6B-B92D-4A24-BF9C-C1E1847675A9}" dt="2025-01-13T12:54:00.578" v="189" actId="478"/>
          <ac:picMkLst>
            <pc:docMk/>
            <pc:sldMk cId="968688191" sldId="384"/>
            <ac:picMk id="4" creationId="{04AB0699-DF84-47B9-B5F4-FB55DB765229}"/>
          </ac:picMkLst>
        </pc:picChg>
        <pc:picChg chg="add mod">
          <ac:chgData name="JAVIER ALBERTO MARIÑO SAENZ" userId="d9b53461733cb238" providerId="LiveId" clId="{84748A6B-B92D-4A24-BF9C-C1E1847675A9}" dt="2025-01-13T12:54:26.777" v="196" actId="1076"/>
          <ac:picMkLst>
            <pc:docMk/>
            <pc:sldMk cId="968688191" sldId="384"/>
            <ac:picMk id="5" creationId="{9EC23FFC-23CB-4C4F-BC7E-99943EBD5021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3T12:55:54.787" v="203" actId="1076"/>
        <pc:sldMkLst>
          <pc:docMk/>
          <pc:sldMk cId="3417183775" sldId="385"/>
        </pc:sldMkLst>
        <pc:spChg chg="mod">
          <ac:chgData name="JAVIER ALBERTO MARIÑO SAENZ" userId="d9b53461733cb238" providerId="LiveId" clId="{84748A6B-B92D-4A24-BF9C-C1E1847675A9}" dt="2025-01-13T12:38:49.546" v="162" actId="20577"/>
          <ac:spMkLst>
            <pc:docMk/>
            <pc:sldMk cId="3417183775" sldId="385"/>
            <ac:spMk id="2" creationId="{1430A197-16DC-3CA7-E826-D1D74D560656}"/>
          </ac:spMkLst>
        </pc:spChg>
        <pc:spChg chg="mod">
          <ac:chgData name="JAVIER ALBERTO MARIÑO SAENZ" userId="d9b53461733cb238" providerId="LiveId" clId="{84748A6B-B92D-4A24-BF9C-C1E1847675A9}" dt="2025-01-13T12:55:54.787" v="203" actId="1076"/>
          <ac:spMkLst>
            <pc:docMk/>
            <pc:sldMk cId="3417183775" sldId="385"/>
            <ac:spMk id="3" creationId="{DBA9DC90-ED0C-C789-DF5D-2FC274ECD1FC}"/>
          </ac:spMkLst>
        </pc:spChg>
        <pc:picChg chg="del">
          <ac:chgData name="JAVIER ALBERTO MARIÑO SAENZ" userId="d9b53461733cb238" providerId="LiveId" clId="{84748A6B-B92D-4A24-BF9C-C1E1847675A9}" dt="2025-01-13T12:55:31.548" v="197" actId="478"/>
          <ac:picMkLst>
            <pc:docMk/>
            <pc:sldMk cId="3417183775" sldId="385"/>
            <ac:picMk id="6" creationId="{76DC6FDC-E146-4211-96F5-9ED77BC662F5}"/>
          </ac:picMkLst>
        </pc:picChg>
        <pc:picChg chg="add mod">
          <ac:chgData name="JAVIER ALBERTO MARIÑO SAENZ" userId="d9b53461733cb238" providerId="LiveId" clId="{84748A6B-B92D-4A24-BF9C-C1E1847675A9}" dt="2025-01-13T12:55:50.847" v="202" actId="1076"/>
          <ac:picMkLst>
            <pc:docMk/>
            <pc:sldMk cId="3417183775" sldId="385"/>
            <ac:picMk id="7" creationId="{B8AF5C83-1304-48DC-9142-356C4D5E3912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3T12:57:21.729" v="210" actId="1076"/>
        <pc:sldMkLst>
          <pc:docMk/>
          <pc:sldMk cId="497324669" sldId="386"/>
        </pc:sldMkLst>
        <pc:spChg chg="mod">
          <ac:chgData name="JAVIER ALBERTO MARIÑO SAENZ" userId="d9b53461733cb238" providerId="LiveId" clId="{84748A6B-B92D-4A24-BF9C-C1E1847675A9}" dt="2025-01-13T12:38:53.333" v="164" actId="20577"/>
          <ac:spMkLst>
            <pc:docMk/>
            <pc:sldMk cId="497324669" sldId="386"/>
            <ac:spMk id="142" creationId="{00000000-0000-0000-0000-000000000000}"/>
          </ac:spMkLst>
        </pc:spChg>
        <pc:spChg chg="mod">
          <ac:chgData name="JAVIER ALBERTO MARIÑO SAENZ" userId="d9b53461733cb238" providerId="LiveId" clId="{84748A6B-B92D-4A24-BF9C-C1E1847675A9}" dt="2025-01-13T12:57:21.729" v="210" actId="1076"/>
          <ac:spMkLst>
            <pc:docMk/>
            <pc:sldMk cId="497324669" sldId="386"/>
            <ac:spMk id="144" creationId="{00000000-0000-0000-0000-000000000000}"/>
          </ac:spMkLst>
        </pc:spChg>
        <pc:picChg chg="del">
          <ac:chgData name="JAVIER ALBERTO MARIÑO SAENZ" userId="d9b53461733cb238" providerId="LiveId" clId="{84748A6B-B92D-4A24-BF9C-C1E1847675A9}" dt="2025-01-13T12:56:55.560" v="204" actId="478"/>
          <ac:picMkLst>
            <pc:docMk/>
            <pc:sldMk cId="497324669" sldId="386"/>
            <ac:picMk id="4" creationId="{414D5B4F-5CFE-4296-B1B3-1442C0B047B0}"/>
          </ac:picMkLst>
        </pc:picChg>
        <pc:picChg chg="add mod">
          <ac:chgData name="JAVIER ALBERTO MARIÑO SAENZ" userId="d9b53461733cb238" providerId="LiveId" clId="{84748A6B-B92D-4A24-BF9C-C1E1847675A9}" dt="2025-01-13T12:57:10.619" v="208" actId="1076"/>
          <ac:picMkLst>
            <pc:docMk/>
            <pc:sldMk cId="497324669" sldId="386"/>
            <ac:picMk id="5" creationId="{41EF5259-AB6C-4A4F-8AE9-45581CD57050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3T12:59:44.607" v="221" actId="14100"/>
        <pc:sldMkLst>
          <pc:docMk/>
          <pc:sldMk cId="1321254103" sldId="387"/>
        </pc:sldMkLst>
        <pc:spChg chg="mod">
          <ac:chgData name="JAVIER ALBERTO MARIÑO SAENZ" userId="d9b53461733cb238" providerId="LiveId" clId="{84748A6B-B92D-4A24-BF9C-C1E1847675A9}" dt="2025-01-13T12:38:58.113" v="166" actId="20577"/>
          <ac:spMkLst>
            <pc:docMk/>
            <pc:sldMk cId="1321254103" sldId="387"/>
            <ac:spMk id="171" creationId="{00000000-0000-0000-0000-000000000000}"/>
          </ac:spMkLst>
        </pc:spChg>
        <pc:picChg chg="del">
          <ac:chgData name="JAVIER ALBERTO MARIÑO SAENZ" userId="d9b53461733cb238" providerId="LiveId" clId="{84748A6B-B92D-4A24-BF9C-C1E1847675A9}" dt="2025-01-13T12:58:23.392" v="212" actId="478"/>
          <ac:picMkLst>
            <pc:docMk/>
            <pc:sldMk cId="1321254103" sldId="387"/>
            <ac:picMk id="5" creationId="{6204ECAE-2EBA-462D-9BBE-10DCC8DA0BA1}"/>
          </ac:picMkLst>
        </pc:picChg>
        <pc:picChg chg="add mod">
          <ac:chgData name="JAVIER ALBERTO MARIÑO SAENZ" userId="d9b53461733cb238" providerId="LiveId" clId="{84748A6B-B92D-4A24-BF9C-C1E1847675A9}" dt="2025-01-13T12:58:44.509" v="216" actId="14100"/>
          <ac:picMkLst>
            <pc:docMk/>
            <pc:sldMk cId="1321254103" sldId="387"/>
            <ac:picMk id="6" creationId="{A3C41F21-8546-45DE-BB73-6FD15A6238FD}"/>
          </ac:picMkLst>
        </pc:picChg>
        <pc:picChg chg="del">
          <ac:chgData name="JAVIER ALBERTO MARIÑO SAENZ" userId="d9b53461733cb238" providerId="LiveId" clId="{84748A6B-B92D-4A24-BF9C-C1E1847675A9}" dt="2025-01-13T12:59:32.919" v="218" actId="478"/>
          <ac:picMkLst>
            <pc:docMk/>
            <pc:sldMk cId="1321254103" sldId="387"/>
            <ac:picMk id="8" creationId="{1E652B21-9B67-4CA9-9BA8-593F0514A12B}"/>
          </ac:picMkLst>
        </pc:picChg>
        <pc:picChg chg="add mod">
          <ac:chgData name="JAVIER ALBERTO MARIÑO SAENZ" userId="d9b53461733cb238" providerId="LiveId" clId="{84748A6B-B92D-4A24-BF9C-C1E1847675A9}" dt="2025-01-13T12:59:44.607" v="221" actId="14100"/>
          <ac:picMkLst>
            <pc:docMk/>
            <pc:sldMk cId="1321254103" sldId="387"/>
            <ac:picMk id="9" creationId="{B687561C-472F-42EA-ADA4-18049052070A}"/>
          </ac:picMkLst>
        </pc:picChg>
      </pc:sldChg>
      <pc:sldChg chg="modSp add mod">
        <pc:chgData name="JAVIER ALBERTO MARIÑO SAENZ" userId="d9b53461733cb238" providerId="LiveId" clId="{84748A6B-B92D-4A24-BF9C-C1E1847675A9}" dt="2025-01-13T14:30:16.015" v="335" actId="14100"/>
        <pc:sldMkLst>
          <pc:docMk/>
          <pc:sldMk cId="4226850085" sldId="388"/>
        </pc:sldMkLst>
        <pc:spChg chg="mod">
          <ac:chgData name="JAVIER ALBERTO MARIÑO SAENZ" userId="d9b53461733cb238" providerId="LiveId" clId="{84748A6B-B92D-4A24-BF9C-C1E1847675A9}" dt="2025-01-13T14:30:16.015" v="335" actId="14100"/>
          <ac:spMkLst>
            <pc:docMk/>
            <pc:sldMk cId="4226850085" sldId="388"/>
            <ac:spMk id="161" creationId="{00000000-0000-0000-0000-000000000000}"/>
          </ac:spMkLst>
        </pc:spChg>
      </pc:sldChg>
      <pc:sldChg chg="add">
        <pc:chgData name="JAVIER ALBERTO MARIÑO SAENZ" userId="d9b53461733cb238" providerId="LiveId" clId="{84748A6B-B92D-4A24-BF9C-C1E1847675A9}" dt="2025-01-13T14:04:42.819" v="242" actId="2890"/>
        <pc:sldMkLst>
          <pc:docMk/>
          <pc:sldMk cId="3475966879" sldId="389"/>
        </pc:sldMkLst>
      </pc:sldChg>
      <pc:sldChg chg="add">
        <pc:chgData name="JAVIER ALBERTO MARIÑO SAENZ" userId="d9b53461733cb238" providerId="LiveId" clId="{84748A6B-B92D-4A24-BF9C-C1E1847675A9}" dt="2025-01-13T14:08:15.772" v="280" actId="2890"/>
        <pc:sldMkLst>
          <pc:docMk/>
          <pc:sldMk cId="2021249590" sldId="390"/>
        </pc:sldMkLst>
      </pc:sldChg>
      <pc:sldChg chg="add">
        <pc:chgData name="JAVIER ALBERTO MARIÑO SAENZ" userId="d9b53461733cb238" providerId="LiveId" clId="{84748A6B-B92D-4A24-BF9C-C1E1847675A9}" dt="2025-01-13T14:10:39.780" v="288" actId="2890"/>
        <pc:sldMkLst>
          <pc:docMk/>
          <pc:sldMk cId="972218722" sldId="391"/>
        </pc:sldMkLst>
      </pc:sldChg>
      <pc:sldChg chg="add">
        <pc:chgData name="JAVIER ALBERTO MARIÑO SAENZ" userId="d9b53461733cb238" providerId="LiveId" clId="{84748A6B-B92D-4A24-BF9C-C1E1847675A9}" dt="2025-01-13T14:12:02.699" v="298" actId="2890"/>
        <pc:sldMkLst>
          <pc:docMk/>
          <pc:sldMk cId="1244795834" sldId="392"/>
        </pc:sldMkLst>
      </pc:sldChg>
      <pc:sldChg chg="addSp delSp modSp add mod">
        <pc:chgData name="JAVIER ALBERTO MARIÑO SAENZ" userId="d9b53461733cb238" providerId="LiveId" clId="{84748A6B-B92D-4A24-BF9C-C1E1847675A9}" dt="2025-01-13T14:33:29.535" v="350" actId="1076"/>
        <pc:sldMkLst>
          <pc:docMk/>
          <pc:sldMk cId="362158309" sldId="393"/>
        </pc:sldMkLst>
        <pc:spChg chg="mod">
          <ac:chgData name="JAVIER ALBERTO MARIÑO SAENZ" userId="d9b53461733cb238" providerId="LiveId" clId="{84748A6B-B92D-4A24-BF9C-C1E1847675A9}" dt="2025-01-13T14:30:28.119" v="337" actId="14100"/>
          <ac:spMkLst>
            <pc:docMk/>
            <pc:sldMk cId="362158309" sldId="393"/>
            <ac:spMk id="161" creationId="{00000000-0000-0000-0000-000000000000}"/>
          </ac:spMkLst>
        </pc:spChg>
        <pc:picChg chg="add del mod">
          <ac:chgData name="JAVIER ALBERTO MARIÑO SAENZ" userId="d9b53461733cb238" providerId="LiveId" clId="{84748A6B-B92D-4A24-BF9C-C1E1847675A9}" dt="2025-01-13T14:29:45.146" v="330" actId="478"/>
          <ac:picMkLst>
            <pc:docMk/>
            <pc:sldMk cId="362158309" sldId="393"/>
            <ac:picMk id="4" creationId="{9EAE366F-7431-48F8-AACC-7F6860D2C30F}"/>
          </ac:picMkLst>
        </pc:picChg>
        <pc:picChg chg="add del mod">
          <ac:chgData name="JAVIER ALBERTO MARIÑO SAENZ" userId="d9b53461733cb238" providerId="LiveId" clId="{84748A6B-B92D-4A24-BF9C-C1E1847675A9}" dt="2025-01-13T14:31:31.165" v="340" actId="478"/>
          <ac:picMkLst>
            <pc:docMk/>
            <pc:sldMk cId="362158309" sldId="393"/>
            <ac:picMk id="6" creationId="{CAE4FA59-3062-48FC-B9E6-80C009B5EF2C}"/>
          </ac:picMkLst>
        </pc:picChg>
        <pc:picChg chg="del">
          <ac:chgData name="JAVIER ALBERTO MARIÑO SAENZ" userId="d9b53461733cb238" providerId="LiveId" clId="{84748A6B-B92D-4A24-BF9C-C1E1847675A9}" dt="2025-01-13T14:28:15.016" v="325" actId="478"/>
          <ac:picMkLst>
            <pc:docMk/>
            <pc:sldMk cId="362158309" sldId="393"/>
            <ac:picMk id="7" creationId="{3F7DB4F1-D46F-49C8-AC54-7FB50EE954E9}"/>
          </ac:picMkLst>
        </pc:picChg>
        <pc:picChg chg="add del mod">
          <ac:chgData name="JAVIER ALBERTO MARIÑO SAENZ" userId="d9b53461733cb238" providerId="LiveId" clId="{84748A6B-B92D-4A24-BF9C-C1E1847675A9}" dt="2025-01-13T14:33:14.761" v="345" actId="478"/>
          <ac:picMkLst>
            <pc:docMk/>
            <pc:sldMk cId="362158309" sldId="393"/>
            <ac:picMk id="10" creationId="{B65776F9-FFB7-4EC3-9CD9-331C19C67ED3}"/>
          </ac:picMkLst>
        </pc:picChg>
        <pc:picChg chg="add mod">
          <ac:chgData name="JAVIER ALBERTO MARIÑO SAENZ" userId="d9b53461733cb238" providerId="LiveId" clId="{84748A6B-B92D-4A24-BF9C-C1E1847675A9}" dt="2025-01-13T14:33:29.535" v="350" actId="1076"/>
          <ac:picMkLst>
            <pc:docMk/>
            <pc:sldMk cId="362158309" sldId="393"/>
            <ac:picMk id="12" creationId="{0F6B81FF-968C-4F10-81FA-A58097CB9248}"/>
          </ac:picMkLst>
        </pc:picChg>
      </pc:sldChg>
      <pc:sldChg chg="new del">
        <pc:chgData name="JAVIER ALBERTO MARIÑO SAENZ" userId="d9b53461733cb238" providerId="LiveId" clId="{84748A6B-B92D-4A24-BF9C-C1E1847675A9}" dt="2025-01-13T15:14:59.849" v="352" actId="47"/>
        <pc:sldMkLst>
          <pc:docMk/>
          <pc:sldMk cId="2837113259" sldId="394"/>
        </pc:sldMkLst>
      </pc:sldChg>
      <pc:sldChg chg="addSp delSp modSp add mod">
        <pc:chgData name="JAVIER ALBERTO MARIÑO SAENZ" userId="d9b53461733cb238" providerId="LiveId" clId="{84748A6B-B92D-4A24-BF9C-C1E1847675A9}" dt="2025-01-13T15:17:35.988" v="394" actId="14100"/>
        <pc:sldMkLst>
          <pc:docMk/>
          <pc:sldMk cId="4151054187" sldId="394"/>
        </pc:sldMkLst>
        <pc:spChg chg="mod">
          <ac:chgData name="JAVIER ALBERTO MARIÑO SAENZ" userId="d9b53461733cb238" providerId="LiveId" clId="{84748A6B-B92D-4A24-BF9C-C1E1847675A9}" dt="2025-01-13T15:16:02.245" v="369" actId="20577"/>
          <ac:spMkLst>
            <pc:docMk/>
            <pc:sldMk cId="4151054187" sldId="394"/>
            <ac:spMk id="142" creationId="{00000000-0000-0000-0000-000000000000}"/>
          </ac:spMkLst>
        </pc:spChg>
        <pc:spChg chg="mod">
          <ac:chgData name="JAVIER ALBERTO MARIÑO SAENZ" userId="d9b53461733cb238" providerId="LiveId" clId="{84748A6B-B92D-4A24-BF9C-C1E1847675A9}" dt="2025-01-13T15:17:35.988" v="394" actId="14100"/>
          <ac:spMkLst>
            <pc:docMk/>
            <pc:sldMk cId="4151054187" sldId="394"/>
            <ac:spMk id="144" creationId="{00000000-0000-0000-0000-000000000000}"/>
          </ac:spMkLst>
        </pc:spChg>
        <pc:picChg chg="add mod">
          <ac:chgData name="JAVIER ALBERTO MARIÑO SAENZ" userId="d9b53461733cb238" providerId="LiveId" clId="{84748A6B-B92D-4A24-BF9C-C1E1847675A9}" dt="2025-01-13T15:15:56.115" v="359" actId="1076"/>
          <ac:picMkLst>
            <pc:docMk/>
            <pc:sldMk cId="4151054187" sldId="394"/>
            <ac:picMk id="4" creationId="{CCD39C95-FDD9-41FD-89E3-B42C1E5E7965}"/>
          </ac:picMkLst>
        </pc:picChg>
        <pc:picChg chg="del">
          <ac:chgData name="JAVIER ALBERTO MARIÑO SAENZ" userId="d9b53461733cb238" providerId="LiveId" clId="{84748A6B-B92D-4A24-BF9C-C1E1847675A9}" dt="2025-01-13T15:15:42.506" v="354" actId="478"/>
          <ac:picMkLst>
            <pc:docMk/>
            <pc:sldMk cId="4151054187" sldId="394"/>
            <ac:picMk id="5" creationId="{41EF5259-AB6C-4A4F-8AE9-45581CD57050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3T15:17:24.728" v="392" actId="14100"/>
        <pc:sldMkLst>
          <pc:docMk/>
          <pc:sldMk cId="2260327217" sldId="395"/>
        </pc:sldMkLst>
        <pc:spChg chg="mod">
          <ac:chgData name="JAVIER ALBERTO MARIÑO SAENZ" userId="d9b53461733cb238" providerId="LiveId" clId="{84748A6B-B92D-4A24-BF9C-C1E1847675A9}" dt="2025-01-13T15:16:25.305" v="382" actId="20577"/>
          <ac:spMkLst>
            <pc:docMk/>
            <pc:sldMk cId="2260327217" sldId="395"/>
            <ac:spMk id="142" creationId="{00000000-0000-0000-0000-000000000000}"/>
          </ac:spMkLst>
        </pc:spChg>
        <pc:spChg chg="mod">
          <ac:chgData name="JAVIER ALBERTO MARIÑO SAENZ" userId="d9b53461733cb238" providerId="LiveId" clId="{84748A6B-B92D-4A24-BF9C-C1E1847675A9}" dt="2025-01-13T15:17:18.997" v="390" actId="14100"/>
          <ac:spMkLst>
            <pc:docMk/>
            <pc:sldMk cId="2260327217" sldId="395"/>
            <ac:spMk id="144" creationId="{00000000-0000-0000-0000-000000000000}"/>
          </ac:spMkLst>
        </pc:spChg>
        <pc:picChg chg="del">
          <ac:chgData name="JAVIER ALBERTO MARIÑO SAENZ" userId="d9b53461733cb238" providerId="LiveId" clId="{84748A6B-B92D-4A24-BF9C-C1E1847675A9}" dt="2025-01-13T15:16:19.535" v="371" actId="478"/>
          <ac:picMkLst>
            <pc:docMk/>
            <pc:sldMk cId="2260327217" sldId="395"/>
            <ac:picMk id="4" creationId="{414D5B4F-5CFE-4296-B1B3-1442C0B047B0}"/>
          </ac:picMkLst>
        </pc:picChg>
        <pc:picChg chg="add mod">
          <ac:chgData name="JAVIER ALBERTO MARIÑO SAENZ" userId="d9b53461733cb238" providerId="LiveId" clId="{84748A6B-B92D-4A24-BF9C-C1E1847675A9}" dt="2025-01-13T15:17:24.728" v="392" actId="14100"/>
          <ac:picMkLst>
            <pc:docMk/>
            <pc:sldMk cId="2260327217" sldId="395"/>
            <ac:picMk id="5" creationId="{BBE3C78A-0FEE-4A7B-BD4D-1E23888A6ADC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3T15:18:53.603" v="414" actId="1076"/>
        <pc:sldMkLst>
          <pc:docMk/>
          <pc:sldMk cId="2289042183" sldId="396"/>
        </pc:sldMkLst>
        <pc:spChg chg="mod">
          <ac:chgData name="JAVIER ALBERTO MARIÑO SAENZ" userId="d9b53461733cb238" providerId="LiveId" clId="{84748A6B-B92D-4A24-BF9C-C1E1847675A9}" dt="2025-01-13T15:18:00.708" v="406" actId="20577"/>
          <ac:spMkLst>
            <pc:docMk/>
            <pc:sldMk cId="2289042183" sldId="396"/>
            <ac:spMk id="142" creationId="{00000000-0000-0000-0000-000000000000}"/>
          </ac:spMkLst>
        </pc:spChg>
        <pc:spChg chg="mod">
          <ac:chgData name="JAVIER ALBERTO MARIÑO SAENZ" userId="d9b53461733cb238" providerId="LiveId" clId="{84748A6B-B92D-4A24-BF9C-C1E1847675A9}" dt="2025-01-13T15:18:08.175" v="409" actId="14100"/>
          <ac:spMkLst>
            <pc:docMk/>
            <pc:sldMk cId="2289042183" sldId="396"/>
            <ac:spMk id="144" creationId="{00000000-0000-0000-0000-000000000000}"/>
          </ac:spMkLst>
        </pc:spChg>
        <pc:picChg chg="add mod">
          <ac:chgData name="JAVIER ALBERTO MARIÑO SAENZ" userId="d9b53461733cb238" providerId="LiveId" clId="{84748A6B-B92D-4A24-BF9C-C1E1847675A9}" dt="2025-01-13T15:18:53.603" v="414" actId="1076"/>
          <ac:picMkLst>
            <pc:docMk/>
            <pc:sldMk cId="2289042183" sldId="396"/>
            <ac:picMk id="4" creationId="{2A07FFD7-684B-4CA8-AC4D-50B5C1697069}"/>
          </ac:picMkLst>
        </pc:picChg>
        <pc:picChg chg="del">
          <ac:chgData name="JAVIER ALBERTO MARIÑO SAENZ" userId="d9b53461733cb238" providerId="LiveId" clId="{84748A6B-B92D-4A24-BF9C-C1E1847675A9}" dt="2025-01-13T15:18:02.901" v="407" actId="478"/>
          <ac:picMkLst>
            <pc:docMk/>
            <pc:sldMk cId="2289042183" sldId="396"/>
            <ac:picMk id="7" creationId="{74867433-82B8-4024-A1EC-19AA0B71823F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3T15:19:59.702" v="434" actId="1076"/>
        <pc:sldMkLst>
          <pc:docMk/>
          <pc:sldMk cId="4270942554" sldId="397"/>
        </pc:sldMkLst>
        <pc:spChg chg="mod">
          <ac:chgData name="JAVIER ALBERTO MARIÑO SAENZ" userId="d9b53461733cb238" providerId="LiveId" clId="{84748A6B-B92D-4A24-BF9C-C1E1847675A9}" dt="2025-01-13T15:19:09.149" v="427" actId="20577"/>
          <ac:spMkLst>
            <pc:docMk/>
            <pc:sldMk cId="4270942554" sldId="397"/>
            <ac:spMk id="142" creationId="{00000000-0000-0000-0000-000000000000}"/>
          </ac:spMkLst>
        </pc:spChg>
        <pc:spChg chg="mod">
          <ac:chgData name="JAVIER ALBERTO MARIÑO SAENZ" userId="d9b53461733cb238" providerId="LiveId" clId="{84748A6B-B92D-4A24-BF9C-C1E1847675A9}" dt="2025-01-13T15:19:14.781" v="429" actId="14100"/>
          <ac:spMkLst>
            <pc:docMk/>
            <pc:sldMk cId="4270942554" sldId="397"/>
            <ac:spMk id="144" creationId="{00000000-0000-0000-0000-000000000000}"/>
          </ac:spMkLst>
        </pc:spChg>
        <pc:picChg chg="del">
          <ac:chgData name="JAVIER ALBERTO MARIÑO SAENZ" userId="d9b53461733cb238" providerId="LiveId" clId="{84748A6B-B92D-4A24-BF9C-C1E1847675A9}" dt="2025-01-13T15:19:03.993" v="416" actId="478"/>
          <ac:picMkLst>
            <pc:docMk/>
            <pc:sldMk cId="4270942554" sldId="397"/>
            <ac:picMk id="4" creationId="{3BB2435D-2AF1-41E8-8ECB-39790418C212}"/>
          </ac:picMkLst>
        </pc:picChg>
        <pc:picChg chg="add mod">
          <ac:chgData name="JAVIER ALBERTO MARIÑO SAENZ" userId="d9b53461733cb238" providerId="LiveId" clId="{84748A6B-B92D-4A24-BF9C-C1E1847675A9}" dt="2025-01-13T15:19:59.702" v="434" actId="1076"/>
          <ac:picMkLst>
            <pc:docMk/>
            <pc:sldMk cId="4270942554" sldId="397"/>
            <ac:picMk id="5" creationId="{4DA26241-6973-4845-A607-3E7F63717265}"/>
          </ac:picMkLst>
        </pc:picChg>
      </pc:sldChg>
      <pc:sldChg chg="addSp delSp modSp add mod">
        <pc:chgData name="JAVIER ALBERTO MARIÑO SAENZ" userId="d9b53461733cb238" providerId="LiveId" clId="{84748A6B-B92D-4A24-BF9C-C1E1847675A9}" dt="2025-01-14T12:32:52.645" v="486" actId="120"/>
        <pc:sldMkLst>
          <pc:docMk/>
          <pc:sldMk cId="396891573" sldId="398"/>
        </pc:sldMkLst>
        <pc:spChg chg="add mod">
          <ac:chgData name="JAVIER ALBERTO MARIÑO SAENZ" userId="d9b53461733cb238" providerId="LiveId" clId="{84748A6B-B92D-4A24-BF9C-C1E1847675A9}" dt="2025-01-13T15:28:56.337" v="460" actId="14100"/>
          <ac:spMkLst>
            <pc:docMk/>
            <pc:sldMk cId="396891573" sldId="398"/>
            <ac:spMk id="8" creationId="{09C417F6-5A12-45D9-A3FB-951F54679618}"/>
          </ac:spMkLst>
        </pc:spChg>
        <pc:spChg chg="add mod">
          <ac:chgData name="JAVIER ALBERTO MARIÑO SAENZ" userId="d9b53461733cb238" providerId="LiveId" clId="{84748A6B-B92D-4A24-BF9C-C1E1847675A9}" dt="2025-01-13T15:29:07.071" v="462" actId="1076"/>
          <ac:spMkLst>
            <pc:docMk/>
            <pc:sldMk cId="396891573" sldId="398"/>
            <ac:spMk id="12" creationId="{C1F3E13B-1D65-45DF-BA49-3B2B2AC2A9E2}"/>
          </ac:spMkLst>
        </pc:spChg>
        <pc:spChg chg="mod">
          <ac:chgData name="JAVIER ALBERTO MARIÑO SAENZ" userId="d9b53461733cb238" providerId="LiveId" clId="{84748A6B-B92D-4A24-BF9C-C1E1847675A9}" dt="2025-01-14T12:32:52.645" v="486" actId="120"/>
          <ac:spMkLst>
            <pc:docMk/>
            <pc:sldMk cId="396891573" sldId="398"/>
            <ac:spMk id="161" creationId="{00000000-0000-0000-0000-000000000000}"/>
          </ac:spMkLst>
        </pc:spChg>
        <pc:picChg chg="add del mod ord">
          <ac:chgData name="JAVIER ALBERTO MARIÑO SAENZ" userId="d9b53461733cb238" providerId="LiveId" clId="{84748A6B-B92D-4A24-BF9C-C1E1847675A9}" dt="2025-01-14T12:31:57.612" v="478" actId="478"/>
          <ac:picMkLst>
            <pc:docMk/>
            <pc:sldMk cId="396891573" sldId="398"/>
            <ac:picMk id="4" creationId="{9446D9AA-5007-4588-8306-A28EEF486142}"/>
          </ac:picMkLst>
        </pc:picChg>
        <pc:picChg chg="add del mod">
          <ac:chgData name="JAVIER ALBERTO MARIÑO SAENZ" userId="d9b53461733cb238" providerId="LiveId" clId="{84748A6B-B92D-4A24-BF9C-C1E1847675A9}" dt="2025-01-13T15:26:40.324" v="440" actId="478"/>
          <ac:picMkLst>
            <pc:docMk/>
            <pc:sldMk cId="396891573" sldId="398"/>
            <ac:picMk id="4" creationId="{C080F260-BBD2-40BE-8A50-122677F5FD3E}"/>
          </ac:picMkLst>
        </pc:picChg>
        <pc:picChg chg="add del mod">
          <ac:chgData name="JAVIER ALBERTO MARIÑO SAENZ" userId="d9b53461733cb238" providerId="LiveId" clId="{84748A6B-B92D-4A24-BF9C-C1E1847675A9}" dt="2025-01-14T12:30:53.695" v="472" actId="478"/>
          <ac:picMkLst>
            <pc:docMk/>
            <pc:sldMk cId="396891573" sldId="398"/>
            <ac:picMk id="6" creationId="{9B19E815-00EA-4369-80CC-4D06610A84E2}"/>
          </ac:picMkLst>
        </pc:picChg>
        <pc:picChg chg="add mod ord">
          <ac:chgData name="JAVIER ALBERTO MARIÑO SAENZ" userId="d9b53461733cb238" providerId="LiveId" clId="{84748A6B-B92D-4A24-BF9C-C1E1847675A9}" dt="2025-01-14T12:32:13.789" v="483" actId="1076"/>
          <ac:picMkLst>
            <pc:docMk/>
            <pc:sldMk cId="396891573" sldId="398"/>
            <ac:picMk id="7" creationId="{7FDE8534-76F1-435A-8559-293C3FA8451C}"/>
          </ac:picMkLst>
        </pc:picChg>
        <pc:picChg chg="del">
          <ac:chgData name="JAVIER ALBERTO MARIÑO SAENZ" userId="d9b53461733cb238" providerId="LiveId" clId="{84748A6B-B92D-4A24-BF9C-C1E1847675A9}" dt="2025-01-13T15:25:05.312" v="436" actId="478"/>
          <ac:picMkLst>
            <pc:docMk/>
            <pc:sldMk cId="396891573" sldId="398"/>
            <ac:picMk id="7" creationId="{EA5F271D-4897-43BE-8E18-1BCBACA4C15B}"/>
          </ac:picMkLst>
        </pc:picChg>
        <pc:cxnChg chg="add mod">
          <ac:chgData name="JAVIER ALBERTO MARIÑO SAENZ" userId="d9b53461733cb238" providerId="LiveId" clId="{84748A6B-B92D-4A24-BF9C-C1E1847675A9}" dt="2025-01-14T12:32:24.274" v="484" actId="1076"/>
          <ac:cxnSpMkLst>
            <pc:docMk/>
            <pc:sldMk cId="396891573" sldId="398"/>
            <ac:cxnSpMk id="10" creationId="{A770E0AA-11AA-42B2-BF83-652EA3F7EF8B}"/>
          </ac:cxnSpMkLst>
        </pc:cxnChg>
      </pc:sldChg>
    </pc:docChg>
  </pc:docChgLst>
  <pc:docChgLst>
    <pc:chgData name="JAVIER ALBERTO MARIÑO SAENZ" userId="d9b53461733cb238" providerId="LiveId" clId="{CB0E7C5B-AF01-4948-802E-92E78AD32E39}"/>
    <pc:docChg chg="undo custSel addSld delSld modSld">
      <pc:chgData name="JAVIER ALBERTO MARIÑO SAENZ" userId="d9b53461733cb238" providerId="LiveId" clId="{CB0E7C5B-AF01-4948-802E-92E78AD32E39}" dt="2025-01-15T14:33:07.103" v="595" actId="14100"/>
      <pc:docMkLst>
        <pc:docMk/>
      </pc:docMkLst>
      <pc:sldChg chg="addSp delSp modSp mod">
        <pc:chgData name="JAVIER ALBERTO MARIÑO SAENZ" userId="d9b53461733cb238" providerId="LiveId" clId="{CB0E7C5B-AF01-4948-802E-92E78AD32E39}" dt="2025-01-15T14:27:41.823" v="495"/>
        <pc:sldMkLst>
          <pc:docMk/>
          <pc:sldMk cId="0" sldId="256"/>
        </pc:sldMkLst>
        <pc:spChg chg="mod">
          <ac:chgData name="JAVIER ALBERTO MARIÑO SAENZ" userId="d9b53461733cb238" providerId="LiveId" clId="{CB0E7C5B-AF01-4948-802E-92E78AD32E39}" dt="2025-01-14T15:35:10.967" v="34" actId="20577"/>
          <ac:spMkLst>
            <pc:docMk/>
            <pc:sldMk cId="0" sldId="256"/>
            <ac:spMk id="89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46:33.778" v="36" actId="478"/>
          <ac:picMkLst>
            <pc:docMk/>
            <pc:sldMk cId="0" sldId="256"/>
            <ac:picMk id="4" creationId="{8B15844B-99F0-327B-C7E9-BAEC3CADAE1B}"/>
          </ac:picMkLst>
        </pc:picChg>
        <pc:picChg chg="add mod">
          <ac:chgData name="JAVIER ALBERTO MARIÑO SAENZ" userId="d9b53461733cb238" providerId="LiveId" clId="{CB0E7C5B-AF01-4948-802E-92E78AD32E39}" dt="2025-01-15T12:27:03.812" v="191" actId="1076"/>
          <ac:picMkLst>
            <pc:docMk/>
            <pc:sldMk cId="0" sldId="256"/>
            <ac:picMk id="5" creationId="{CB8D69F3-AFDB-46C5-812E-EE9CC32D6857}"/>
          </ac:picMkLst>
        </pc:picChg>
        <pc:picChg chg="mod">
          <ac:chgData name="JAVIER ALBERTO MARIÑO SAENZ" userId="d9b53461733cb238" providerId="LiveId" clId="{CB0E7C5B-AF01-4948-802E-92E78AD32E39}" dt="2025-01-15T12:26:54.071" v="190" actId="1076"/>
          <ac:picMkLst>
            <pc:docMk/>
            <pc:sldMk cId="0" sldId="256"/>
            <ac:picMk id="6" creationId="{2FAC096A-0E56-D94F-4945-14301A19C4BC}"/>
          </ac:picMkLst>
        </pc:picChg>
        <pc:picChg chg="add del mod">
          <ac:chgData name="JAVIER ALBERTO MARIÑO SAENZ" userId="d9b53461733cb238" providerId="LiveId" clId="{CB0E7C5B-AF01-4948-802E-92E78AD32E39}" dt="2025-01-15T12:30:03.572" v="234" actId="21"/>
          <ac:picMkLst>
            <pc:docMk/>
            <pc:sldMk cId="0" sldId="256"/>
            <ac:picMk id="8" creationId="{F2D1BAB7-AC47-4B64-BB60-48A9F03AA695}"/>
          </ac:picMkLst>
        </pc:picChg>
        <pc:picChg chg="add mod">
          <ac:chgData name="JAVIER ALBERTO MARIÑO SAENZ" userId="d9b53461733cb238" providerId="LiveId" clId="{CB0E7C5B-AF01-4948-802E-92E78AD32E39}" dt="2025-01-15T14:27:41.823" v="495"/>
          <ac:picMkLst>
            <pc:docMk/>
            <pc:sldMk cId="0" sldId="256"/>
            <ac:picMk id="11" creationId="{D80285B7-5AFE-427C-BC9C-5C44E0124DA3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2:21.326" v="594"/>
        <pc:sldMkLst>
          <pc:docMk/>
          <pc:sldMk cId="0" sldId="297"/>
        </pc:sldMkLst>
        <pc:picChg chg="add mod">
          <ac:chgData name="JAVIER ALBERTO MARIÑO SAENZ" userId="d9b53461733cb238" providerId="LiveId" clId="{CB0E7C5B-AF01-4948-802E-92E78AD32E39}" dt="2025-01-15T06:59:56.126" v="185" actId="1076"/>
          <ac:picMkLst>
            <pc:docMk/>
            <pc:sldMk cId="0" sldId="297"/>
            <ac:picMk id="13" creationId="{DF3A4A5F-F5FB-4C09-9DF2-C2CA80E87AC0}"/>
          </ac:picMkLst>
        </pc:picChg>
        <pc:picChg chg="add mod">
          <ac:chgData name="JAVIER ALBERTO MARIÑO SAENZ" userId="d9b53461733cb238" providerId="LiveId" clId="{CB0E7C5B-AF01-4948-802E-92E78AD32E39}" dt="2025-01-15T14:32:21.326" v="594"/>
          <ac:picMkLst>
            <pc:docMk/>
            <pc:sldMk cId="0" sldId="297"/>
            <ac:picMk id="14" creationId="{56E036F1-84B7-4965-AC6A-CEE98BB55D6C}"/>
          </ac:picMkLst>
        </pc:picChg>
        <pc:picChg chg="del">
          <ac:chgData name="JAVIER ALBERTO MARIÑO SAENZ" userId="d9b53461733cb238" providerId="LiveId" clId="{CB0E7C5B-AF01-4948-802E-92E78AD32E39}" dt="2025-01-15T06:59:26.309" v="177" actId="478"/>
          <ac:picMkLst>
            <pc:docMk/>
            <pc:sldMk cId="0" sldId="297"/>
            <ac:picMk id="473" creationId="{00000000-0000-0000-0000-000000000000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2:14.650" v="592"/>
        <pc:sldMkLst>
          <pc:docMk/>
          <pc:sldMk cId="3175872833" sldId="320"/>
        </pc:sldMkLst>
        <pc:picChg chg="add mod">
          <ac:chgData name="JAVIER ALBERTO MARIÑO SAENZ" userId="d9b53461733cb238" providerId="LiveId" clId="{CB0E7C5B-AF01-4948-802E-92E78AD32E39}" dt="2025-01-15T06:59:06.371" v="172" actId="1076"/>
          <ac:picMkLst>
            <pc:docMk/>
            <pc:sldMk cId="3175872833" sldId="320"/>
            <ac:picMk id="8" creationId="{EDA7641B-2FAD-4922-A31E-CA117D763FA3}"/>
          </ac:picMkLst>
        </pc:picChg>
        <pc:picChg chg="add mod">
          <ac:chgData name="JAVIER ALBERTO MARIÑO SAENZ" userId="d9b53461733cb238" providerId="LiveId" clId="{CB0E7C5B-AF01-4948-802E-92E78AD32E39}" dt="2025-01-15T14:32:14.650" v="592"/>
          <ac:picMkLst>
            <pc:docMk/>
            <pc:sldMk cId="3175872833" sldId="320"/>
            <ac:picMk id="9" creationId="{2499CD97-14EB-44AA-9F8D-53564E4C6686}"/>
          </ac:picMkLst>
        </pc:picChg>
        <pc:picChg chg="del">
          <ac:chgData name="JAVIER ALBERTO MARIÑO SAENZ" userId="d9b53461733cb238" providerId="LiveId" clId="{CB0E7C5B-AF01-4948-802E-92E78AD32E39}" dt="2025-01-15T06:58:30.557" v="167" actId="478"/>
          <ac:picMkLst>
            <pc:docMk/>
            <pc:sldMk cId="3175872833" sldId="320"/>
            <ac:picMk id="473" creationId="{00000000-0000-0000-0000-000000000000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2:17.701" v="593"/>
        <pc:sldMkLst>
          <pc:docMk/>
          <pc:sldMk cId="251364742" sldId="321"/>
        </pc:sldMkLst>
        <pc:picChg chg="add mod">
          <ac:chgData name="JAVIER ALBERTO MARIÑO SAENZ" userId="d9b53461733cb238" providerId="LiveId" clId="{CB0E7C5B-AF01-4948-802E-92E78AD32E39}" dt="2025-01-15T06:59:21.307" v="176" actId="1076"/>
          <ac:picMkLst>
            <pc:docMk/>
            <pc:sldMk cId="251364742" sldId="321"/>
            <ac:picMk id="11" creationId="{868DAC67-8C6B-4346-A10A-B4F8644C38EC}"/>
          </ac:picMkLst>
        </pc:picChg>
        <pc:picChg chg="add mod">
          <ac:chgData name="JAVIER ALBERTO MARIÑO SAENZ" userId="d9b53461733cb238" providerId="LiveId" clId="{CB0E7C5B-AF01-4948-802E-92E78AD32E39}" dt="2025-01-15T14:32:17.701" v="593"/>
          <ac:picMkLst>
            <pc:docMk/>
            <pc:sldMk cId="251364742" sldId="321"/>
            <ac:picMk id="12" creationId="{FB34B2CB-7401-4118-BC0D-1610A24D5E66}"/>
          </ac:picMkLst>
        </pc:picChg>
        <pc:picChg chg="del">
          <ac:chgData name="JAVIER ALBERTO MARIÑO SAENZ" userId="d9b53461733cb238" providerId="LiveId" clId="{CB0E7C5B-AF01-4948-802E-92E78AD32E39}" dt="2025-01-15T06:59:11.627" v="173" actId="478"/>
          <ac:picMkLst>
            <pc:docMk/>
            <pc:sldMk cId="251364742" sldId="321"/>
            <ac:picMk id="473" creationId="{00000000-0000-0000-0000-000000000000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9:19.538" v="523"/>
        <pc:sldMkLst>
          <pc:docMk/>
          <pc:sldMk cId="1608546023" sldId="325"/>
        </pc:sldMkLst>
        <pc:picChg chg="add del mod">
          <ac:chgData name="JAVIER ALBERTO MARIÑO SAENZ" userId="d9b53461733cb238" providerId="LiveId" clId="{CB0E7C5B-AF01-4948-802E-92E78AD32E39}" dt="2025-01-15T12:40:58.699" v="334" actId="478"/>
          <ac:picMkLst>
            <pc:docMk/>
            <pc:sldMk cId="1608546023" sldId="325"/>
            <ac:picMk id="4" creationId="{AAD3A959-5062-48E5-B6C0-BFDDC7B32716}"/>
          </ac:picMkLst>
        </pc:picChg>
        <pc:picChg chg="add del mod">
          <ac:chgData name="JAVIER ALBERTO MARIÑO SAENZ" userId="d9b53461733cb238" providerId="LiveId" clId="{CB0E7C5B-AF01-4948-802E-92E78AD32E39}" dt="2025-01-15T14:29:18.247" v="522" actId="478"/>
          <ac:picMkLst>
            <pc:docMk/>
            <pc:sldMk cId="1608546023" sldId="325"/>
            <ac:picMk id="5" creationId="{D50AD2EC-8C93-4F65-896A-6DAB7F98AE24}"/>
          </ac:picMkLst>
        </pc:picChg>
        <pc:picChg chg="add mod">
          <ac:chgData name="JAVIER ALBERTO MARIÑO SAENZ" userId="d9b53461733cb238" providerId="LiveId" clId="{CB0E7C5B-AF01-4948-802E-92E78AD32E39}" dt="2025-01-15T14:29:19.538" v="523"/>
          <ac:picMkLst>
            <pc:docMk/>
            <pc:sldMk cId="1608546023" sldId="325"/>
            <ac:picMk id="6" creationId="{164D6A26-63AE-4FC6-B927-35EB6410F287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9:28.385" v="525"/>
        <pc:sldMkLst>
          <pc:docMk/>
          <pc:sldMk cId="1822786670" sldId="326"/>
        </pc:sldMkLst>
        <pc:spChg chg="mod">
          <ac:chgData name="JAVIER ALBERTO MARIÑO SAENZ" userId="d9b53461733cb238" providerId="LiveId" clId="{CB0E7C5B-AF01-4948-802E-92E78AD32E39}" dt="2025-01-15T14:23:40.556" v="437" actId="14100"/>
          <ac:spMkLst>
            <pc:docMk/>
            <pc:sldMk cId="1822786670" sldId="326"/>
            <ac:spMk id="133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3:34.395" v="436" actId="14100"/>
          <ac:spMkLst>
            <pc:docMk/>
            <pc:sldMk cId="1822786670" sldId="326"/>
            <ac:spMk id="134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2:28.584" v="77" actId="478"/>
          <ac:picMkLst>
            <pc:docMk/>
            <pc:sldMk cId="1822786670" sldId="326"/>
            <ac:picMk id="2" creationId="{082EE7D8-7EDC-346D-A349-96A19BB65DDB}"/>
          </ac:picMkLst>
        </pc:picChg>
        <pc:picChg chg="add mod">
          <ac:chgData name="JAVIER ALBERTO MARIÑO SAENZ" userId="d9b53461733cb238" providerId="LiveId" clId="{CB0E7C5B-AF01-4948-802E-92E78AD32E39}" dt="2025-01-15T06:52:29.779" v="78"/>
          <ac:picMkLst>
            <pc:docMk/>
            <pc:sldMk cId="1822786670" sldId="326"/>
            <ac:picMk id="7" creationId="{CFE43848-7B20-4CDC-A320-6C99746D91C2}"/>
          </ac:picMkLst>
        </pc:picChg>
        <pc:picChg chg="add del mod">
          <ac:chgData name="JAVIER ALBERTO MARIÑO SAENZ" userId="d9b53461733cb238" providerId="LiveId" clId="{CB0E7C5B-AF01-4948-802E-92E78AD32E39}" dt="2025-01-15T12:40:53.787" v="333" actId="478"/>
          <ac:picMkLst>
            <pc:docMk/>
            <pc:sldMk cId="1822786670" sldId="326"/>
            <ac:picMk id="8" creationId="{FA1AE033-531A-4585-9007-192DD9398725}"/>
          </ac:picMkLst>
        </pc:picChg>
        <pc:picChg chg="add del mod">
          <ac:chgData name="JAVIER ALBERTO MARIÑO SAENZ" userId="d9b53461733cb238" providerId="LiveId" clId="{CB0E7C5B-AF01-4948-802E-92E78AD32E39}" dt="2025-01-15T14:29:27.107" v="524" actId="478"/>
          <ac:picMkLst>
            <pc:docMk/>
            <pc:sldMk cId="1822786670" sldId="326"/>
            <ac:picMk id="9" creationId="{5D823B54-5017-4381-B441-337ECC612737}"/>
          </ac:picMkLst>
        </pc:picChg>
        <pc:picChg chg="add mod">
          <ac:chgData name="JAVIER ALBERTO MARIÑO SAENZ" userId="d9b53461733cb238" providerId="LiveId" clId="{CB0E7C5B-AF01-4948-802E-92E78AD32E39}" dt="2025-01-15T14:29:28.385" v="525"/>
          <ac:picMkLst>
            <pc:docMk/>
            <pc:sldMk cId="1822786670" sldId="326"/>
            <ac:picMk id="10" creationId="{24C7F3E2-0C87-4459-9C6B-9B1EBD575DDB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9:50.455" v="532"/>
        <pc:sldMkLst>
          <pc:docMk/>
          <pc:sldMk cId="1276136752" sldId="333"/>
        </pc:sldMkLst>
        <pc:spChg chg="mod">
          <ac:chgData name="JAVIER ALBERTO MARIÑO SAENZ" userId="d9b53461733cb238" providerId="LiveId" clId="{CB0E7C5B-AF01-4948-802E-92E78AD32E39}" dt="2025-01-15T12:39:58.420" v="324" actId="14100"/>
          <ac:spMkLst>
            <pc:docMk/>
            <pc:sldMk cId="1276136752" sldId="333"/>
            <ac:spMk id="15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2:39:57.968" v="323" actId="14100"/>
          <ac:spMkLst>
            <pc:docMk/>
            <pc:sldMk cId="1276136752" sldId="333"/>
            <ac:spMk id="152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3:08.194" v="85" actId="478"/>
          <ac:picMkLst>
            <pc:docMk/>
            <pc:sldMk cId="1276136752" sldId="333"/>
            <ac:picMk id="2" creationId="{049E9763-F80E-BD00-9DA4-1604A41CAB74}"/>
          </ac:picMkLst>
        </pc:picChg>
        <pc:picChg chg="add mod">
          <ac:chgData name="JAVIER ALBERTO MARIÑO SAENZ" userId="d9b53461733cb238" providerId="LiveId" clId="{CB0E7C5B-AF01-4948-802E-92E78AD32E39}" dt="2025-01-15T06:53:09.280" v="86"/>
          <ac:picMkLst>
            <pc:docMk/>
            <pc:sldMk cId="1276136752" sldId="333"/>
            <ac:picMk id="8" creationId="{908FA458-63B8-435B-B340-D16B368C3E00}"/>
          </ac:picMkLst>
        </pc:picChg>
        <pc:picChg chg="add del mod">
          <ac:chgData name="JAVIER ALBERTO MARIÑO SAENZ" userId="d9b53461733cb238" providerId="LiveId" clId="{CB0E7C5B-AF01-4948-802E-92E78AD32E39}" dt="2025-01-15T12:39:58.905" v="325"/>
          <ac:picMkLst>
            <pc:docMk/>
            <pc:sldMk cId="1276136752" sldId="333"/>
            <ac:picMk id="9" creationId="{11FA64B0-B47E-471E-A22C-B0E722767280}"/>
          </ac:picMkLst>
        </pc:picChg>
        <pc:picChg chg="add del mod">
          <ac:chgData name="JAVIER ALBERTO MARIÑO SAENZ" userId="d9b53461733cb238" providerId="LiveId" clId="{CB0E7C5B-AF01-4948-802E-92E78AD32E39}" dt="2025-01-15T14:29:49.097" v="531" actId="478"/>
          <ac:picMkLst>
            <pc:docMk/>
            <pc:sldMk cId="1276136752" sldId="333"/>
            <ac:picMk id="10" creationId="{C0DAA18B-BF56-4F48-814D-767480B319C0}"/>
          </ac:picMkLst>
        </pc:picChg>
        <pc:picChg chg="add mod">
          <ac:chgData name="JAVIER ALBERTO MARIÑO SAENZ" userId="d9b53461733cb238" providerId="LiveId" clId="{CB0E7C5B-AF01-4948-802E-92E78AD32E39}" dt="2025-01-15T14:29:50.455" v="532"/>
          <ac:picMkLst>
            <pc:docMk/>
            <pc:sldMk cId="1276136752" sldId="333"/>
            <ac:picMk id="11" creationId="{C245ED01-8417-4403-B13E-23FDA8629B19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26.546" v="546"/>
        <pc:sldMkLst>
          <pc:docMk/>
          <pc:sldMk cId="3156211044" sldId="335"/>
        </pc:sldMkLst>
        <pc:picChg chg="add del mod">
          <ac:chgData name="JAVIER ALBERTO MARIÑO SAENZ" userId="d9b53461733cb238" providerId="LiveId" clId="{CB0E7C5B-AF01-4948-802E-92E78AD32E39}" dt="2025-01-15T14:30:25.299" v="545" actId="478"/>
          <ac:picMkLst>
            <pc:docMk/>
            <pc:sldMk cId="3156211044" sldId="335"/>
            <ac:picMk id="4" creationId="{B551A761-F8CC-4670-80F4-AA3DA5E32967}"/>
          </ac:picMkLst>
        </pc:picChg>
        <pc:picChg chg="add mod">
          <ac:chgData name="JAVIER ALBERTO MARIÑO SAENZ" userId="d9b53461733cb238" providerId="LiveId" clId="{CB0E7C5B-AF01-4948-802E-92E78AD32E39}" dt="2025-01-15T14:30:26.546" v="546"/>
          <ac:picMkLst>
            <pc:docMk/>
            <pc:sldMk cId="3156211044" sldId="335"/>
            <ac:picMk id="5" creationId="{D28B1E36-68AE-42FA-94E4-3C8B1257FF59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34.847" v="548"/>
        <pc:sldMkLst>
          <pc:docMk/>
          <pc:sldMk cId="1360692883" sldId="336"/>
        </pc:sldMkLst>
        <pc:picChg chg="del">
          <ac:chgData name="JAVIER ALBERTO MARIÑO SAENZ" userId="d9b53461733cb238" providerId="LiveId" clId="{CB0E7C5B-AF01-4948-802E-92E78AD32E39}" dt="2025-01-15T06:53:51.047" v="99" actId="478"/>
          <ac:picMkLst>
            <pc:docMk/>
            <pc:sldMk cId="1360692883" sldId="336"/>
            <ac:picMk id="2" creationId="{22AADA63-61D0-4F15-D75F-C54C6AFE6379}"/>
          </ac:picMkLst>
        </pc:picChg>
        <pc:picChg chg="add mod">
          <ac:chgData name="JAVIER ALBERTO MARIÑO SAENZ" userId="d9b53461733cb238" providerId="LiveId" clId="{CB0E7C5B-AF01-4948-802E-92E78AD32E39}" dt="2025-01-15T06:53:52.267" v="100"/>
          <ac:picMkLst>
            <pc:docMk/>
            <pc:sldMk cId="1360692883" sldId="336"/>
            <ac:picMk id="7" creationId="{45948244-BF03-42FB-86B5-7ADB711F0FAA}"/>
          </ac:picMkLst>
        </pc:picChg>
        <pc:picChg chg="add del mod">
          <ac:chgData name="JAVIER ALBERTO MARIÑO SAENZ" userId="d9b53461733cb238" providerId="LiveId" clId="{CB0E7C5B-AF01-4948-802E-92E78AD32E39}" dt="2025-01-15T14:30:33.722" v="547" actId="478"/>
          <ac:picMkLst>
            <pc:docMk/>
            <pc:sldMk cId="1360692883" sldId="336"/>
            <ac:picMk id="8" creationId="{54D5F968-FEE8-40BA-B18A-E998B3D26845}"/>
          </ac:picMkLst>
        </pc:picChg>
        <pc:picChg chg="add mod">
          <ac:chgData name="JAVIER ALBERTO MARIÑO SAENZ" userId="d9b53461733cb238" providerId="LiveId" clId="{CB0E7C5B-AF01-4948-802E-92E78AD32E39}" dt="2025-01-15T14:30:34.847" v="548"/>
          <ac:picMkLst>
            <pc:docMk/>
            <pc:sldMk cId="1360692883" sldId="336"/>
            <ac:picMk id="9" creationId="{BFC904F0-44F9-4761-809F-C901B954C126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53.052" v="556"/>
        <pc:sldMkLst>
          <pc:docMk/>
          <pc:sldMk cId="1243910521" sldId="338"/>
        </pc:sldMkLst>
        <pc:picChg chg="del">
          <ac:chgData name="JAVIER ALBERTO MARIÑO SAENZ" userId="d9b53461733cb238" providerId="LiveId" clId="{CB0E7C5B-AF01-4948-802E-92E78AD32E39}" dt="2025-01-15T06:54:57.028" v="112" actId="478"/>
          <ac:picMkLst>
            <pc:docMk/>
            <pc:sldMk cId="1243910521" sldId="338"/>
            <ac:picMk id="2" creationId="{DFE7D675-041C-0306-B560-30A0E7B40B9F}"/>
          </ac:picMkLst>
        </pc:picChg>
        <pc:picChg chg="add mod">
          <ac:chgData name="JAVIER ALBERTO MARIÑO SAENZ" userId="d9b53461733cb238" providerId="LiveId" clId="{CB0E7C5B-AF01-4948-802E-92E78AD32E39}" dt="2025-01-15T06:54:58.281" v="113"/>
          <ac:picMkLst>
            <pc:docMk/>
            <pc:sldMk cId="1243910521" sldId="338"/>
            <ac:picMk id="7" creationId="{0763A694-F6EF-4CDD-9014-89995E16C879}"/>
          </ac:picMkLst>
        </pc:picChg>
        <pc:picChg chg="add del mod">
          <ac:chgData name="JAVIER ALBERTO MARIÑO SAENZ" userId="d9b53461733cb238" providerId="LiveId" clId="{CB0E7C5B-AF01-4948-802E-92E78AD32E39}" dt="2025-01-15T14:30:51.973" v="555" actId="478"/>
          <ac:picMkLst>
            <pc:docMk/>
            <pc:sldMk cId="1243910521" sldId="338"/>
            <ac:picMk id="8" creationId="{601CF594-71C3-4628-8741-84429FD1E3E9}"/>
          </ac:picMkLst>
        </pc:picChg>
        <pc:picChg chg="add mod">
          <ac:chgData name="JAVIER ALBERTO MARIÑO SAENZ" userId="d9b53461733cb238" providerId="LiveId" clId="{CB0E7C5B-AF01-4948-802E-92E78AD32E39}" dt="2025-01-15T14:30:53.052" v="556"/>
          <ac:picMkLst>
            <pc:docMk/>
            <pc:sldMk cId="1243910521" sldId="338"/>
            <ac:picMk id="9" creationId="{543E01C5-8DAB-4CBD-AA28-D4C25BD7DBBE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47.221" v="554"/>
        <pc:sldMkLst>
          <pc:docMk/>
          <pc:sldMk cId="1053378101" sldId="343"/>
        </pc:sldMkLst>
        <pc:picChg chg="del">
          <ac:chgData name="JAVIER ALBERTO MARIÑO SAENZ" userId="d9b53461733cb238" providerId="LiveId" clId="{CB0E7C5B-AF01-4948-802E-92E78AD32E39}" dt="2025-01-15T06:54:33.544" v="108" actId="478"/>
          <ac:picMkLst>
            <pc:docMk/>
            <pc:sldMk cId="1053378101" sldId="343"/>
            <ac:picMk id="2" creationId="{23F3FDCF-1F02-3CCE-2E96-D259603E15A9}"/>
          </ac:picMkLst>
        </pc:picChg>
        <pc:picChg chg="add mod">
          <ac:chgData name="JAVIER ALBERTO MARIÑO SAENZ" userId="d9b53461733cb238" providerId="LiveId" clId="{CB0E7C5B-AF01-4948-802E-92E78AD32E39}" dt="2025-01-15T06:54:34.564" v="109"/>
          <ac:picMkLst>
            <pc:docMk/>
            <pc:sldMk cId="1053378101" sldId="343"/>
            <ac:picMk id="9" creationId="{2DCF269D-4F98-4B72-92A1-AADFF372F1A6}"/>
          </ac:picMkLst>
        </pc:picChg>
        <pc:picChg chg="add del mod">
          <ac:chgData name="JAVIER ALBERTO MARIÑO SAENZ" userId="d9b53461733cb238" providerId="LiveId" clId="{CB0E7C5B-AF01-4948-802E-92E78AD32E39}" dt="2025-01-15T14:30:46.118" v="553" actId="478"/>
          <ac:picMkLst>
            <pc:docMk/>
            <pc:sldMk cId="1053378101" sldId="343"/>
            <ac:picMk id="10" creationId="{FC0D3C29-0DBF-46B9-9C00-C193DEF41F89}"/>
          </ac:picMkLst>
        </pc:picChg>
        <pc:picChg chg="add mod">
          <ac:chgData name="JAVIER ALBERTO MARIÑO SAENZ" userId="d9b53461733cb238" providerId="LiveId" clId="{CB0E7C5B-AF01-4948-802E-92E78AD32E39}" dt="2025-01-15T14:30:47.221" v="554"/>
          <ac:picMkLst>
            <pc:docMk/>
            <pc:sldMk cId="1053378101" sldId="343"/>
            <ac:picMk id="11" creationId="{51734FCC-EDB0-45FA-8C4B-D1BDAC2FCFC8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19.810" v="568"/>
        <pc:sldMkLst>
          <pc:docMk/>
          <pc:sldMk cId="1884296683" sldId="345"/>
        </pc:sldMkLst>
        <pc:picChg chg="add del mod">
          <ac:chgData name="JAVIER ALBERTO MARIÑO SAENZ" userId="d9b53461733cb238" providerId="LiveId" clId="{CB0E7C5B-AF01-4948-802E-92E78AD32E39}" dt="2025-01-15T14:31:16.734" v="566" actId="478"/>
          <ac:picMkLst>
            <pc:docMk/>
            <pc:sldMk cId="1884296683" sldId="345"/>
            <ac:picMk id="4" creationId="{74C7A06F-EB0C-4022-87E0-1CD68585C789}"/>
          </ac:picMkLst>
        </pc:picChg>
        <pc:picChg chg="add del mod">
          <ac:chgData name="JAVIER ALBERTO MARIÑO SAENZ" userId="d9b53461733cb238" providerId="LiveId" clId="{CB0E7C5B-AF01-4948-802E-92E78AD32E39}" dt="2025-01-15T14:31:18.576" v="567" actId="478"/>
          <ac:picMkLst>
            <pc:docMk/>
            <pc:sldMk cId="1884296683" sldId="345"/>
            <ac:picMk id="5" creationId="{7BFBFB24-2E12-4FA8-B817-97650938CE5A}"/>
          </ac:picMkLst>
        </pc:picChg>
        <pc:picChg chg="add mod">
          <ac:chgData name="JAVIER ALBERTO MARIÑO SAENZ" userId="d9b53461733cb238" providerId="LiveId" clId="{CB0E7C5B-AF01-4948-802E-92E78AD32E39}" dt="2025-01-15T14:31:19.810" v="568"/>
          <ac:picMkLst>
            <pc:docMk/>
            <pc:sldMk cId="1884296683" sldId="345"/>
            <ac:picMk id="6" creationId="{974BF595-86F5-42B3-A3A1-422C07B7AAC3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25.153" v="570"/>
        <pc:sldMkLst>
          <pc:docMk/>
          <pc:sldMk cId="252219071" sldId="346"/>
        </pc:sldMkLst>
        <pc:picChg chg="del">
          <ac:chgData name="JAVIER ALBERTO MARIÑO SAENZ" userId="d9b53461733cb238" providerId="LiveId" clId="{CB0E7C5B-AF01-4948-802E-92E78AD32E39}" dt="2025-01-15T06:55:26.679" v="122" actId="478"/>
          <ac:picMkLst>
            <pc:docMk/>
            <pc:sldMk cId="252219071" sldId="346"/>
            <ac:picMk id="2" creationId="{4AAD038F-E20D-4DF5-2587-6867F7EC1BEF}"/>
          </ac:picMkLst>
        </pc:picChg>
        <pc:picChg chg="add del mod">
          <ac:chgData name="JAVIER ALBERTO MARIÑO SAENZ" userId="d9b53461733cb238" providerId="LiveId" clId="{CB0E7C5B-AF01-4948-802E-92E78AD32E39}" dt="2025-01-15T12:51:57.816" v="400" actId="478"/>
          <ac:picMkLst>
            <pc:docMk/>
            <pc:sldMk cId="252219071" sldId="346"/>
            <ac:picMk id="5" creationId="{918235C0-96B0-4F24-AD11-CD16EA8D7002}"/>
          </ac:picMkLst>
        </pc:picChg>
        <pc:picChg chg="add mod">
          <ac:chgData name="JAVIER ALBERTO MARIÑO SAENZ" userId="d9b53461733cb238" providerId="LiveId" clId="{CB0E7C5B-AF01-4948-802E-92E78AD32E39}" dt="2025-01-15T06:55:27.722" v="123"/>
          <ac:picMkLst>
            <pc:docMk/>
            <pc:sldMk cId="252219071" sldId="346"/>
            <ac:picMk id="7" creationId="{42B50429-4C57-4248-B1E0-100C200E40CB}"/>
          </ac:picMkLst>
        </pc:picChg>
        <pc:picChg chg="add del mod">
          <ac:chgData name="JAVIER ALBERTO MARIÑO SAENZ" userId="d9b53461733cb238" providerId="LiveId" clId="{CB0E7C5B-AF01-4948-802E-92E78AD32E39}" dt="2025-01-15T13:42:49.349" v="404" actId="478"/>
          <ac:picMkLst>
            <pc:docMk/>
            <pc:sldMk cId="252219071" sldId="346"/>
            <ac:picMk id="10" creationId="{484192A3-C204-4168-A2E1-D220E417877F}"/>
          </ac:picMkLst>
        </pc:picChg>
        <pc:picChg chg="add del mod">
          <ac:chgData name="JAVIER ALBERTO MARIÑO SAENZ" userId="d9b53461733cb238" providerId="LiveId" clId="{CB0E7C5B-AF01-4948-802E-92E78AD32E39}" dt="2025-01-15T13:42:10.808" v="402" actId="478"/>
          <ac:picMkLst>
            <pc:docMk/>
            <pc:sldMk cId="252219071" sldId="346"/>
            <ac:picMk id="11" creationId="{2123C70A-85AA-48CF-8362-909202A80BD3}"/>
          </ac:picMkLst>
        </pc:picChg>
        <pc:picChg chg="add del mod">
          <ac:chgData name="JAVIER ALBERTO MARIÑO SAENZ" userId="d9b53461733cb238" providerId="LiveId" clId="{CB0E7C5B-AF01-4948-802E-92E78AD32E39}" dt="2025-01-15T14:21:24.590" v="406" actId="478"/>
          <ac:picMkLst>
            <pc:docMk/>
            <pc:sldMk cId="252219071" sldId="346"/>
            <ac:picMk id="12" creationId="{4FAA9761-F1EE-4847-A917-077A47DF930D}"/>
          </ac:picMkLst>
        </pc:picChg>
        <pc:picChg chg="add del mod">
          <ac:chgData name="JAVIER ALBERTO MARIÑO SAENZ" userId="d9b53461733cb238" providerId="LiveId" clId="{CB0E7C5B-AF01-4948-802E-92E78AD32E39}" dt="2025-01-15T14:31:23.931" v="569" actId="478"/>
          <ac:picMkLst>
            <pc:docMk/>
            <pc:sldMk cId="252219071" sldId="346"/>
            <ac:picMk id="13" creationId="{862E1F04-4338-4476-B3D2-3965C12553CE}"/>
          </ac:picMkLst>
        </pc:picChg>
        <pc:picChg chg="add mod">
          <ac:chgData name="JAVIER ALBERTO MARIÑO SAENZ" userId="d9b53461733cb238" providerId="LiveId" clId="{CB0E7C5B-AF01-4948-802E-92E78AD32E39}" dt="2025-01-15T14:31:25.153" v="570"/>
          <ac:picMkLst>
            <pc:docMk/>
            <pc:sldMk cId="252219071" sldId="346"/>
            <ac:picMk id="14" creationId="{F2FEC0D5-8EB0-47BF-9EBF-106B0728E06D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35.017" v="573"/>
        <pc:sldMkLst>
          <pc:docMk/>
          <pc:sldMk cId="2887690018" sldId="347"/>
        </pc:sldMkLst>
        <pc:spChg chg="mod">
          <ac:chgData name="JAVIER ALBERTO MARIÑO SAENZ" userId="d9b53461733cb238" providerId="LiveId" clId="{CB0E7C5B-AF01-4948-802E-92E78AD32E39}" dt="2025-01-15T06:55:53.989" v="131" actId="1076"/>
          <ac:spMkLst>
            <pc:docMk/>
            <pc:sldMk cId="2887690018" sldId="347"/>
            <ac:spMk id="135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5:35.041" v="126" actId="478"/>
          <ac:picMkLst>
            <pc:docMk/>
            <pc:sldMk cId="2887690018" sldId="347"/>
            <ac:picMk id="2" creationId="{8FC706FE-452C-9452-5B1F-5E93C62F558A}"/>
          </ac:picMkLst>
        </pc:picChg>
        <pc:picChg chg="mod">
          <ac:chgData name="JAVIER ALBERTO MARIÑO SAENZ" userId="d9b53461733cb238" providerId="LiveId" clId="{CB0E7C5B-AF01-4948-802E-92E78AD32E39}" dt="2025-01-15T06:55:43.360" v="128" actId="1076"/>
          <ac:picMkLst>
            <pc:docMk/>
            <pc:sldMk cId="2887690018" sldId="347"/>
            <ac:picMk id="7" creationId="{1C059B52-DF74-41D9-B8B9-CAA44D0E2167}"/>
          </ac:picMkLst>
        </pc:picChg>
        <pc:picChg chg="add mod">
          <ac:chgData name="JAVIER ALBERTO MARIÑO SAENZ" userId="d9b53461733cb238" providerId="LiveId" clId="{CB0E7C5B-AF01-4948-802E-92E78AD32E39}" dt="2025-01-15T06:55:35.427" v="127"/>
          <ac:picMkLst>
            <pc:docMk/>
            <pc:sldMk cId="2887690018" sldId="347"/>
            <ac:picMk id="8" creationId="{1A0358FA-B4ED-423B-978F-DBE9807A1126}"/>
          </ac:picMkLst>
        </pc:picChg>
        <pc:picChg chg="add del mod">
          <ac:chgData name="JAVIER ALBERTO MARIÑO SAENZ" userId="d9b53461733cb238" providerId="LiveId" clId="{CB0E7C5B-AF01-4948-802E-92E78AD32E39}" dt="2025-01-15T12:41:50.843" v="340" actId="21"/>
          <ac:picMkLst>
            <pc:docMk/>
            <pc:sldMk cId="2887690018" sldId="347"/>
            <ac:picMk id="9" creationId="{B0DCE4AD-48EB-440C-A962-BBB19DD8091F}"/>
          </ac:picMkLst>
        </pc:picChg>
        <pc:picChg chg="add mod">
          <ac:chgData name="JAVIER ALBERTO MARIÑO SAENZ" userId="d9b53461733cb238" providerId="LiveId" clId="{CB0E7C5B-AF01-4948-802E-92E78AD32E39}" dt="2025-01-15T14:31:35.017" v="573"/>
          <ac:picMkLst>
            <pc:docMk/>
            <pc:sldMk cId="2887690018" sldId="347"/>
            <ac:picMk id="10" creationId="{F27CAD79-6374-4526-A97A-B9F68640D98E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41.046" v="576"/>
        <pc:sldMkLst>
          <pc:docMk/>
          <pc:sldMk cId="2826472357" sldId="348"/>
        </pc:sldMkLst>
        <pc:picChg chg="del">
          <ac:chgData name="JAVIER ALBERTO MARIÑO SAENZ" userId="d9b53461733cb238" providerId="LiveId" clId="{CB0E7C5B-AF01-4948-802E-92E78AD32E39}" dt="2025-01-15T06:56:18.557" v="136" actId="478"/>
          <ac:picMkLst>
            <pc:docMk/>
            <pc:sldMk cId="2826472357" sldId="348"/>
            <ac:picMk id="2" creationId="{822E18FD-CE1E-648B-E7C0-28D78873A907}"/>
          </ac:picMkLst>
        </pc:picChg>
        <pc:picChg chg="add mod">
          <ac:chgData name="JAVIER ALBERTO MARIÑO SAENZ" userId="d9b53461733cb238" providerId="LiveId" clId="{CB0E7C5B-AF01-4948-802E-92E78AD32E39}" dt="2025-01-15T06:56:19.627" v="137"/>
          <ac:picMkLst>
            <pc:docMk/>
            <pc:sldMk cId="2826472357" sldId="348"/>
            <ac:picMk id="7" creationId="{0DE16EFE-6E4B-476D-AEB2-1337D297125C}"/>
          </ac:picMkLst>
        </pc:picChg>
        <pc:picChg chg="add mod">
          <ac:chgData name="JAVIER ALBERTO MARIÑO SAENZ" userId="d9b53461733cb238" providerId="LiveId" clId="{CB0E7C5B-AF01-4948-802E-92E78AD32E39}" dt="2025-01-15T14:31:41.046" v="576"/>
          <ac:picMkLst>
            <pc:docMk/>
            <pc:sldMk cId="2826472357" sldId="348"/>
            <ac:picMk id="8" creationId="{22072084-D788-421D-918A-B9A57EA3C123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38.284" v="575"/>
        <pc:sldMkLst>
          <pc:docMk/>
          <pc:sldMk cId="2184187061" sldId="349"/>
        </pc:sldMkLst>
        <pc:picChg chg="del">
          <ac:chgData name="JAVIER ALBERTO MARIÑO SAENZ" userId="d9b53461733cb238" providerId="LiveId" clId="{CB0E7C5B-AF01-4948-802E-92E78AD32E39}" dt="2025-01-15T06:56:14.934" v="134" actId="478"/>
          <ac:picMkLst>
            <pc:docMk/>
            <pc:sldMk cId="2184187061" sldId="349"/>
            <ac:picMk id="2" creationId="{6A5AACF1-BAF0-E9C1-8DF2-620626E3D8C3}"/>
          </ac:picMkLst>
        </pc:picChg>
        <pc:picChg chg="add mod">
          <ac:chgData name="JAVIER ALBERTO MARIÑO SAENZ" userId="d9b53461733cb238" providerId="LiveId" clId="{CB0E7C5B-AF01-4948-802E-92E78AD32E39}" dt="2025-01-15T06:56:16.102" v="135"/>
          <ac:picMkLst>
            <pc:docMk/>
            <pc:sldMk cId="2184187061" sldId="349"/>
            <ac:picMk id="8" creationId="{56283E53-8F42-483C-99F1-224405E5C213}"/>
          </ac:picMkLst>
        </pc:picChg>
        <pc:picChg chg="add mod">
          <ac:chgData name="JAVIER ALBERTO MARIÑO SAENZ" userId="d9b53461733cb238" providerId="LiveId" clId="{CB0E7C5B-AF01-4948-802E-92E78AD32E39}" dt="2025-01-15T14:31:38.284" v="575"/>
          <ac:picMkLst>
            <pc:docMk/>
            <pc:sldMk cId="2184187061" sldId="349"/>
            <ac:picMk id="9" creationId="{8C144E50-40F5-4850-83B5-E728B251215F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44.595" v="578"/>
        <pc:sldMkLst>
          <pc:docMk/>
          <pc:sldMk cId="1606977805" sldId="350"/>
        </pc:sldMkLst>
        <pc:picChg chg="del">
          <ac:chgData name="JAVIER ALBERTO MARIÑO SAENZ" userId="d9b53461733cb238" providerId="LiveId" clId="{CB0E7C5B-AF01-4948-802E-92E78AD32E39}" dt="2025-01-15T06:56:29.507" v="140" actId="478"/>
          <ac:picMkLst>
            <pc:docMk/>
            <pc:sldMk cId="1606977805" sldId="350"/>
            <ac:picMk id="2" creationId="{FE45F8F6-9B0A-E160-CE34-4BBB3FF8D91F}"/>
          </ac:picMkLst>
        </pc:picChg>
        <pc:picChg chg="add mod">
          <ac:chgData name="JAVIER ALBERTO MARIÑO SAENZ" userId="d9b53461733cb238" providerId="LiveId" clId="{CB0E7C5B-AF01-4948-802E-92E78AD32E39}" dt="2025-01-15T06:56:24.881" v="139"/>
          <ac:picMkLst>
            <pc:docMk/>
            <pc:sldMk cId="1606977805" sldId="350"/>
            <ac:picMk id="8" creationId="{C0EF41A9-21AE-4AAC-89CD-B19424535EE9}"/>
          </ac:picMkLst>
        </pc:picChg>
        <pc:picChg chg="add mod">
          <ac:chgData name="JAVIER ALBERTO MARIÑO SAENZ" userId="d9b53461733cb238" providerId="LiveId" clId="{CB0E7C5B-AF01-4948-802E-92E78AD32E39}" dt="2025-01-15T14:31:44.595" v="578"/>
          <ac:picMkLst>
            <pc:docMk/>
            <pc:sldMk cId="1606977805" sldId="350"/>
            <ac:picMk id="9" creationId="{A919E158-8B70-4924-AC91-8BBD27B6E1BA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42.819" v="577"/>
        <pc:sldMkLst>
          <pc:docMk/>
          <pc:sldMk cId="2570526106" sldId="351"/>
        </pc:sldMkLst>
        <pc:picChg chg="del">
          <ac:chgData name="JAVIER ALBERTO MARIÑO SAENZ" userId="d9b53461733cb238" providerId="LiveId" clId="{CB0E7C5B-AF01-4948-802E-92E78AD32E39}" dt="2025-01-15T06:56:23.662" v="138" actId="478"/>
          <ac:picMkLst>
            <pc:docMk/>
            <pc:sldMk cId="2570526106" sldId="351"/>
            <ac:picMk id="4" creationId="{8871D65B-86D8-D26E-513D-2CE1DC033975}"/>
          </ac:picMkLst>
        </pc:picChg>
        <pc:picChg chg="add mod">
          <ac:chgData name="JAVIER ALBERTO MARIÑO SAENZ" userId="d9b53461733cb238" providerId="LiveId" clId="{CB0E7C5B-AF01-4948-802E-92E78AD32E39}" dt="2025-01-15T06:56:34.781" v="141"/>
          <ac:picMkLst>
            <pc:docMk/>
            <pc:sldMk cId="2570526106" sldId="351"/>
            <ac:picMk id="8" creationId="{3CD69DF4-8BD1-4F4F-88C5-A7DADEE033CD}"/>
          </ac:picMkLst>
        </pc:picChg>
        <pc:picChg chg="add mod">
          <ac:chgData name="JAVIER ALBERTO MARIÑO SAENZ" userId="d9b53461733cb238" providerId="LiveId" clId="{CB0E7C5B-AF01-4948-802E-92E78AD32E39}" dt="2025-01-15T14:31:42.819" v="577"/>
          <ac:picMkLst>
            <pc:docMk/>
            <pc:sldMk cId="2570526106" sldId="351"/>
            <ac:picMk id="9" creationId="{27A759E5-C972-42BA-AF87-F88C3E5A80E9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48.825" v="580"/>
        <pc:sldMkLst>
          <pc:docMk/>
          <pc:sldMk cId="2658671051" sldId="352"/>
        </pc:sldMkLst>
        <pc:picChg chg="del">
          <ac:chgData name="JAVIER ALBERTO MARIÑO SAENZ" userId="d9b53461733cb238" providerId="LiveId" clId="{CB0E7C5B-AF01-4948-802E-92E78AD32E39}" dt="2025-01-15T06:56:47.397" v="144" actId="478"/>
          <ac:picMkLst>
            <pc:docMk/>
            <pc:sldMk cId="2658671051" sldId="352"/>
            <ac:picMk id="3" creationId="{FAB0BF44-0326-74CE-8733-58C085D63D74}"/>
          </ac:picMkLst>
        </pc:picChg>
        <pc:picChg chg="add mod">
          <ac:chgData name="JAVIER ALBERTO MARIÑO SAENZ" userId="d9b53461733cb238" providerId="LiveId" clId="{CB0E7C5B-AF01-4948-802E-92E78AD32E39}" dt="2025-01-15T06:56:48.541" v="145"/>
          <ac:picMkLst>
            <pc:docMk/>
            <pc:sldMk cId="2658671051" sldId="352"/>
            <ac:picMk id="10" creationId="{0DDF36F5-4B72-4B55-A9AB-94BE8CAE13B4}"/>
          </ac:picMkLst>
        </pc:picChg>
        <pc:picChg chg="add mod">
          <ac:chgData name="JAVIER ALBERTO MARIÑO SAENZ" userId="d9b53461733cb238" providerId="LiveId" clId="{CB0E7C5B-AF01-4948-802E-92E78AD32E39}" dt="2025-01-15T14:31:48.825" v="580"/>
          <ac:picMkLst>
            <pc:docMk/>
            <pc:sldMk cId="2658671051" sldId="352"/>
            <ac:picMk id="11" creationId="{345451CE-49D2-4A45-A51B-B19A54E3E6AC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37.129" v="574"/>
        <pc:sldMkLst>
          <pc:docMk/>
          <pc:sldMk cId="1658739477" sldId="353"/>
        </pc:sldMkLst>
        <pc:picChg chg="del">
          <ac:chgData name="JAVIER ALBERTO MARIÑO SAENZ" userId="d9b53461733cb238" providerId="LiveId" clId="{CB0E7C5B-AF01-4948-802E-92E78AD32E39}" dt="2025-01-15T06:56:10.217" v="132" actId="478"/>
          <ac:picMkLst>
            <pc:docMk/>
            <pc:sldMk cId="1658739477" sldId="353"/>
            <ac:picMk id="3" creationId="{25590934-1282-CFFE-9856-839DBB48080C}"/>
          </ac:picMkLst>
        </pc:picChg>
        <pc:picChg chg="add mod">
          <ac:chgData name="JAVIER ALBERTO MARIÑO SAENZ" userId="d9b53461733cb238" providerId="LiveId" clId="{CB0E7C5B-AF01-4948-802E-92E78AD32E39}" dt="2025-01-15T06:56:12.117" v="133"/>
          <ac:picMkLst>
            <pc:docMk/>
            <pc:sldMk cId="1658739477" sldId="353"/>
            <ac:picMk id="9" creationId="{C9F9003A-D3D4-4D2C-B7C6-954ED7726D75}"/>
          </ac:picMkLst>
        </pc:picChg>
        <pc:picChg chg="add mod">
          <ac:chgData name="JAVIER ALBERTO MARIÑO SAENZ" userId="d9b53461733cb238" providerId="LiveId" clId="{CB0E7C5B-AF01-4948-802E-92E78AD32E39}" dt="2025-01-15T14:31:37.129" v="574"/>
          <ac:picMkLst>
            <pc:docMk/>
            <pc:sldMk cId="1658739477" sldId="353"/>
            <ac:picMk id="10" creationId="{85125A5C-9F12-4E25-99E3-97308A66EF5B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8:02.140" v="499" actId="29295"/>
        <pc:sldMkLst>
          <pc:docMk/>
          <pc:sldMk cId="2140768997" sldId="359"/>
        </pc:sldMkLst>
        <pc:spChg chg="mod">
          <ac:chgData name="JAVIER ALBERTO MARIÑO SAENZ" userId="d9b53461733cb238" providerId="LiveId" clId="{CB0E7C5B-AF01-4948-802E-92E78AD32E39}" dt="2025-01-15T14:27:31.063" v="492" actId="14100"/>
          <ac:spMkLst>
            <pc:docMk/>
            <pc:sldMk cId="2140768997" sldId="359"/>
            <ac:spMk id="16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7:37.131" v="494" actId="14100"/>
          <ac:spMkLst>
            <pc:docMk/>
            <pc:sldMk cId="2140768997" sldId="359"/>
            <ac:spMk id="162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47:19.696" v="39" actId="478"/>
          <ac:picMkLst>
            <pc:docMk/>
            <pc:sldMk cId="2140768997" sldId="359"/>
            <ac:picMk id="2" creationId="{31E54711-DE8E-DE60-5696-E648377E8D3C}"/>
          </ac:picMkLst>
        </pc:picChg>
        <pc:picChg chg="add del mod">
          <ac:chgData name="JAVIER ALBERTO MARIÑO SAENZ" userId="d9b53461733cb238" providerId="LiveId" clId="{CB0E7C5B-AF01-4948-802E-92E78AD32E39}" dt="2025-01-15T06:50:28.855" v="51" actId="478"/>
          <ac:picMkLst>
            <pc:docMk/>
            <pc:sldMk cId="2140768997" sldId="359"/>
            <ac:picMk id="4" creationId="{8BC7935E-5720-4EF3-A4D3-67DED6EC4295}"/>
          </ac:picMkLst>
        </pc:picChg>
        <pc:picChg chg="add del mod">
          <ac:chgData name="JAVIER ALBERTO MARIÑO SAENZ" userId="d9b53461733cb238" providerId="LiveId" clId="{CB0E7C5B-AF01-4948-802E-92E78AD32E39}" dt="2025-01-15T06:50:56.025" v="56" actId="478"/>
          <ac:picMkLst>
            <pc:docMk/>
            <pc:sldMk cId="2140768997" sldId="359"/>
            <ac:picMk id="9" creationId="{107C7B11-908C-41FE-9AA6-08C692185214}"/>
          </ac:picMkLst>
        </pc:picChg>
        <pc:picChg chg="add mod">
          <ac:chgData name="JAVIER ALBERTO MARIÑO SAENZ" userId="d9b53461733cb238" providerId="LiveId" clId="{CB0E7C5B-AF01-4948-802E-92E78AD32E39}" dt="2025-01-15T06:50:56.326" v="57"/>
          <ac:picMkLst>
            <pc:docMk/>
            <pc:sldMk cId="2140768997" sldId="359"/>
            <ac:picMk id="11" creationId="{BBA51269-2E17-4AE7-A8F3-2D357B531C77}"/>
          </ac:picMkLst>
        </pc:picChg>
        <pc:picChg chg="add del mod">
          <ac:chgData name="JAVIER ALBERTO MARIÑO SAENZ" userId="d9b53461733cb238" providerId="LiveId" clId="{CB0E7C5B-AF01-4948-802E-92E78AD32E39}" dt="2025-01-15T12:32:30.051" v="253" actId="21"/>
          <ac:picMkLst>
            <pc:docMk/>
            <pc:sldMk cId="2140768997" sldId="359"/>
            <ac:picMk id="12" creationId="{4FE14503-D9FA-4B94-BC01-65303D9533CF}"/>
          </ac:picMkLst>
        </pc:picChg>
        <pc:picChg chg="add del mod">
          <ac:chgData name="JAVIER ALBERTO MARIÑO SAENZ" userId="d9b53461733cb238" providerId="LiveId" clId="{CB0E7C5B-AF01-4948-802E-92E78AD32E39}" dt="2025-01-15T14:27:25.449" v="490" actId="478"/>
          <ac:picMkLst>
            <pc:docMk/>
            <pc:sldMk cId="2140768997" sldId="359"/>
            <ac:picMk id="13" creationId="{A7471859-9637-49CA-A870-6EF53CD7051C}"/>
          </ac:picMkLst>
        </pc:picChg>
        <pc:picChg chg="add mod">
          <ac:chgData name="JAVIER ALBERTO MARIÑO SAENZ" userId="d9b53461733cb238" providerId="LiveId" clId="{CB0E7C5B-AF01-4948-802E-92E78AD32E39}" dt="2025-01-15T14:28:02.140" v="499" actId="29295"/>
          <ac:picMkLst>
            <pc:docMk/>
            <pc:sldMk cId="2140768997" sldId="359"/>
            <ac:picMk id="14" creationId="{3A357E03-D78E-4FB6-9100-A5F938FF6DC1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8:59.869" v="515"/>
        <pc:sldMkLst>
          <pc:docMk/>
          <pc:sldMk cId="3804861049" sldId="365"/>
        </pc:sldMkLst>
        <pc:spChg chg="mod">
          <ac:chgData name="JAVIER ALBERTO MARIÑO SAENZ" userId="d9b53461733cb238" providerId="LiveId" clId="{CB0E7C5B-AF01-4948-802E-92E78AD32E39}" dt="2025-01-15T14:24:56.213" v="453" actId="14100"/>
          <ac:spMkLst>
            <pc:docMk/>
            <pc:sldMk cId="3804861049" sldId="365"/>
            <ac:spMk id="16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4:59.064" v="454" actId="14100"/>
          <ac:spMkLst>
            <pc:docMk/>
            <pc:sldMk cId="3804861049" sldId="365"/>
            <ac:spMk id="162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2:06.219" v="69" actId="478"/>
          <ac:picMkLst>
            <pc:docMk/>
            <pc:sldMk cId="3804861049" sldId="365"/>
            <ac:picMk id="2" creationId="{4C064182-6B00-0B77-FE9D-F45E169D3395}"/>
          </ac:picMkLst>
        </pc:picChg>
        <pc:picChg chg="add mod">
          <ac:chgData name="JAVIER ALBERTO MARIÑO SAENZ" userId="d9b53461733cb238" providerId="LiveId" clId="{CB0E7C5B-AF01-4948-802E-92E78AD32E39}" dt="2025-01-15T06:52:07.260" v="70"/>
          <ac:picMkLst>
            <pc:docMk/>
            <pc:sldMk cId="3804861049" sldId="365"/>
            <ac:picMk id="8" creationId="{327035BB-B77F-4445-8142-2DB84CCC7CB8}"/>
          </ac:picMkLst>
        </pc:picChg>
        <pc:picChg chg="add del mod">
          <ac:chgData name="JAVIER ALBERTO MARIÑO SAENZ" userId="d9b53461733cb238" providerId="LiveId" clId="{CB0E7C5B-AF01-4948-802E-92E78AD32E39}" dt="2025-01-15T14:24:45.312" v="450" actId="478"/>
          <ac:picMkLst>
            <pc:docMk/>
            <pc:sldMk cId="3804861049" sldId="365"/>
            <ac:picMk id="9" creationId="{EC652E51-0CB2-490D-AC9E-0855328AAC8A}"/>
          </ac:picMkLst>
        </pc:picChg>
        <pc:picChg chg="add del mod">
          <ac:chgData name="JAVIER ALBERTO MARIÑO SAENZ" userId="d9b53461733cb238" providerId="LiveId" clId="{CB0E7C5B-AF01-4948-802E-92E78AD32E39}" dt="2025-01-15T14:28:58.694" v="514" actId="478"/>
          <ac:picMkLst>
            <pc:docMk/>
            <pc:sldMk cId="3804861049" sldId="365"/>
            <ac:picMk id="10" creationId="{1D18C1CA-600E-49E1-9BC1-992F52748472}"/>
          </ac:picMkLst>
        </pc:picChg>
        <pc:picChg chg="add mod">
          <ac:chgData name="JAVIER ALBERTO MARIÑO SAENZ" userId="d9b53461733cb238" providerId="LiveId" clId="{CB0E7C5B-AF01-4948-802E-92E78AD32E39}" dt="2025-01-15T14:28:59.869" v="515"/>
          <ac:picMkLst>
            <pc:docMk/>
            <pc:sldMk cId="3804861049" sldId="365"/>
            <ac:picMk id="11" creationId="{18DDE7FA-E834-4D2A-B39E-1D46B8C5A3DD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9:08.883" v="519"/>
        <pc:sldMkLst>
          <pc:docMk/>
          <pc:sldMk cId="2472328825" sldId="366"/>
        </pc:sldMkLst>
        <pc:spChg chg="mod">
          <ac:chgData name="JAVIER ALBERTO MARIÑO SAENZ" userId="d9b53461733cb238" providerId="LiveId" clId="{CB0E7C5B-AF01-4948-802E-92E78AD32E39}" dt="2025-01-15T14:24:09.941" v="444" actId="14100"/>
          <ac:spMkLst>
            <pc:docMk/>
            <pc:sldMk cId="2472328825" sldId="366"/>
            <ac:spMk id="16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4:12.656" v="445" actId="14100"/>
          <ac:spMkLst>
            <pc:docMk/>
            <pc:sldMk cId="2472328825" sldId="366"/>
            <ac:spMk id="162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2:17.794" v="73" actId="478"/>
          <ac:picMkLst>
            <pc:docMk/>
            <pc:sldMk cId="2472328825" sldId="366"/>
            <ac:picMk id="2" creationId="{08CADBD7-75FA-9FE0-D0BE-6774D0A22F24}"/>
          </ac:picMkLst>
        </pc:picChg>
        <pc:picChg chg="add mod">
          <ac:chgData name="JAVIER ALBERTO MARIÑO SAENZ" userId="d9b53461733cb238" providerId="LiveId" clId="{CB0E7C5B-AF01-4948-802E-92E78AD32E39}" dt="2025-01-15T06:52:19.049" v="74"/>
          <ac:picMkLst>
            <pc:docMk/>
            <pc:sldMk cId="2472328825" sldId="366"/>
            <ac:picMk id="8" creationId="{5B2B942C-15DB-48FA-86C3-0F13BE6AB54E}"/>
          </ac:picMkLst>
        </pc:picChg>
        <pc:picChg chg="add del mod">
          <ac:chgData name="JAVIER ALBERTO MARIÑO SAENZ" userId="d9b53461733cb238" providerId="LiveId" clId="{CB0E7C5B-AF01-4948-802E-92E78AD32E39}" dt="2025-01-15T14:24:05.155" v="442" actId="478"/>
          <ac:picMkLst>
            <pc:docMk/>
            <pc:sldMk cId="2472328825" sldId="366"/>
            <ac:picMk id="9" creationId="{604BBF6C-F2F7-43C0-A026-235926068FCC}"/>
          </ac:picMkLst>
        </pc:picChg>
        <pc:picChg chg="add del mod">
          <ac:chgData name="JAVIER ALBERTO MARIÑO SAENZ" userId="d9b53461733cb238" providerId="LiveId" clId="{CB0E7C5B-AF01-4948-802E-92E78AD32E39}" dt="2025-01-15T14:29:07.678" v="518" actId="478"/>
          <ac:picMkLst>
            <pc:docMk/>
            <pc:sldMk cId="2472328825" sldId="366"/>
            <ac:picMk id="10" creationId="{C9076B6F-5AD2-4FAB-B3E0-B837DAFDC335}"/>
          </ac:picMkLst>
        </pc:picChg>
        <pc:picChg chg="add mod">
          <ac:chgData name="JAVIER ALBERTO MARIÑO SAENZ" userId="d9b53461733cb238" providerId="LiveId" clId="{CB0E7C5B-AF01-4948-802E-92E78AD32E39}" dt="2025-01-15T14:29:08.883" v="519"/>
          <ac:picMkLst>
            <pc:docMk/>
            <pc:sldMk cId="2472328825" sldId="366"/>
            <ac:picMk id="11" creationId="{FAC079A0-C4F9-443F-BA4F-359CE42E5C03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8:38.623" v="507"/>
        <pc:sldMkLst>
          <pc:docMk/>
          <pc:sldMk cId="268759706" sldId="367"/>
        </pc:sldMkLst>
        <pc:spChg chg="mod">
          <ac:chgData name="JAVIER ALBERTO MARIÑO SAENZ" userId="d9b53461733cb238" providerId="LiveId" clId="{CB0E7C5B-AF01-4948-802E-92E78AD32E39}" dt="2025-01-15T14:26:44.845" v="477" actId="14100"/>
          <ac:spMkLst>
            <pc:docMk/>
            <pc:sldMk cId="268759706" sldId="367"/>
            <ac:spMk id="16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6:47.245" v="478" actId="14100"/>
          <ac:spMkLst>
            <pc:docMk/>
            <pc:sldMk cId="268759706" sldId="367"/>
            <ac:spMk id="162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1:16.445" v="61" actId="478"/>
          <ac:picMkLst>
            <pc:docMk/>
            <pc:sldMk cId="268759706" sldId="367"/>
            <ac:picMk id="2" creationId="{7EE2D0FF-4302-BCD2-56A2-678C23ED18E5}"/>
          </ac:picMkLst>
        </pc:picChg>
        <pc:picChg chg="add mod">
          <ac:chgData name="JAVIER ALBERTO MARIÑO SAENZ" userId="d9b53461733cb238" providerId="LiveId" clId="{CB0E7C5B-AF01-4948-802E-92E78AD32E39}" dt="2025-01-15T06:51:18.088" v="62"/>
          <ac:picMkLst>
            <pc:docMk/>
            <pc:sldMk cId="268759706" sldId="367"/>
            <ac:picMk id="9" creationId="{EF01D58F-63BD-418D-82FB-0C68E99888DF}"/>
          </ac:picMkLst>
        </pc:picChg>
        <pc:picChg chg="add del mod">
          <ac:chgData name="JAVIER ALBERTO MARIÑO SAENZ" userId="d9b53461733cb238" providerId="LiveId" clId="{CB0E7C5B-AF01-4948-802E-92E78AD32E39}" dt="2025-01-15T14:26:41.534" v="475" actId="478"/>
          <ac:picMkLst>
            <pc:docMk/>
            <pc:sldMk cId="268759706" sldId="367"/>
            <ac:picMk id="10" creationId="{012A516D-6736-4C6B-94B4-9196B07E5454}"/>
          </ac:picMkLst>
        </pc:picChg>
        <pc:picChg chg="add del mod">
          <ac:chgData name="JAVIER ALBERTO MARIÑO SAENZ" userId="d9b53461733cb238" providerId="LiveId" clId="{CB0E7C5B-AF01-4948-802E-92E78AD32E39}" dt="2025-01-15T14:28:37.193" v="506" actId="478"/>
          <ac:picMkLst>
            <pc:docMk/>
            <pc:sldMk cId="268759706" sldId="367"/>
            <ac:picMk id="11" creationId="{837F22E3-3F17-4B14-B58F-E8552AEF3E0F}"/>
          </ac:picMkLst>
        </pc:picChg>
        <pc:picChg chg="add mod">
          <ac:chgData name="JAVIER ALBERTO MARIÑO SAENZ" userId="d9b53461733cb238" providerId="LiveId" clId="{CB0E7C5B-AF01-4948-802E-92E78AD32E39}" dt="2025-01-15T14:28:38.623" v="507"/>
          <ac:picMkLst>
            <pc:docMk/>
            <pc:sldMk cId="268759706" sldId="367"/>
            <ac:picMk id="12" creationId="{86F4A9ED-03E7-48B2-A629-8D42ED267F21}"/>
          </ac:picMkLst>
        </pc:picChg>
      </pc:sldChg>
      <pc:sldChg chg="addSp modSp">
        <pc:chgData name="JAVIER ALBERTO MARIÑO SAENZ" userId="d9b53461733cb238" providerId="LiveId" clId="{CB0E7C5B-AF01-4948-802E-92E78AD32E39}" dt="2025-01-15T14:31:50.733" v="581"/>
        <pc:sldMkLst>
          <pc:docMk/>
          <pc:sldMk cId="169201328" sldId="368"/>
        </pc:sldMkLst>
        <pc:picChg chg="add mod">
          <ac:chgData name="JAVIER ALBERTO MARIÑO SAENZ" userId="d9b53461733cb238" providerId="LiveId" clId="{CB0E7C5B-AF01-4948-802E-92E78AD32E39}" dt="2025-01-15T14:31:50.733" v="581"/>
          <ac:picMkLst>
            <pc:docMk/>
            <pc:sldMk cId="169201328" sldId="368"/>
            <ac:picMk id="4" creationId="{DBDE8838-3DB5-4D19-859F-EFC68697B64C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53.262" v="582"/>
        <pc:sldMkLst>
          <pc:docMk/>
          <pc:sldMk cId="2264676412" sldId="369"/>
        </pc:sldMkLst>
        <pc:picChg chg="del">
          <ac:chgData name="JAVIER ALBERTO MARIÑO SAENZ" userId="d9b53461733cb238" providerId="LiveId" clId="{CB0E7C5B-AF01-4948-802E-92E78AD32E39}" dt="2025-01-15T06:56:52.188" v="146" actId="478"/>
          <ac:picMkLst>
            <pc:docMk/>
            <pc:sldMk cId="2264676412" sldId="369"/>
            <ac:picMk id="2" creationId="{4AAD038F-E20D-4DF5-2587-6867F7EC1BEF}"/>
          </ac:picMkLst>
        </pc:picChg>
        <pc:picChg chg="add mod">
          <ac:chgData name="JAVIER ALBERTO MARIÑO SAENZ" userId="d9b53461733cb238" providerId="LiveId" clId="{CB0E7C5B-AF01-4948-802E-92E78AD32E39}" dt="2025-01-15T06:56:53.327" v="147"/>
          <ac:picMkLst>
            <pc:docMk/>
            <pc:sldMk cId="2264676412" sldId="369"/>
            <ac:picMk id="7" creationId="{B89C1429-0F1A-44AF-A14E-79DE4CFBC7C6}"/>
          </ac:picMkLst>
        </pc:picChg>
        <pc:picChg chg="add mod">
          <ac:chgData name="JAVIER ALBERTO MARIÑO SAENZ" userId="d9b53461733cb238" providerId="LiveId" clId="{CB0E7C5B-AF01-4948-802E-92E78AD32E39}" dt="2025-01-15T14:31:53.262" v="582"/>
          <ac:picMkLst>
            <pc:docMk/>
            <pc:sldMk cId="2264676412" sldId="369"/>
            <ac:picMk id="8" creationId="{0A0EF54F-3993-43F5-8B85-D7FAC9F41682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58.418" v="584"/>
        <pc:sldMkLst>
          <pc:docMk/>
          <pc:sldMk cId="408258589" sldId="370"/>
        </pc:sldMkLst>
        <pc:spChg chg="mod">
          <ac:chgData name="JAVIER ALBERTO MARIÑO SAENZ" userId="d9b53461733cb238" providerId="LiveId" clId="{CB0E7C5B-AF01-4948-802E-92E78AD32E39}" dt="2025-01-15T06:57:11.512" v="152" actId="1076"/>
          <ac:spMkLst>
            <pc:docMk/>
            <pc:sldMk cId="408258589" sldId="370"/>
            <ac:spMk id="135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7:06.097" v="150" actId="478"/>
          <ac:picMkLst>
            <pc:docMk/>
            <pc:sldMk cId="408258589" sldId="370"/>
            <ac:picMk id="2" creationId="{8FC706FE-452C-9452-5B1F-5E93C62F558A}"/>
          </ac:picMkLst>
        </pc:picChg>
        <pc:picChg chg="add mod">
          <ac:chgData name="JAVIER ALBERTO MARIÑO SAENZ" userId="d9b53461733cb238" providerId="LiveId" clId="{CB0E7C5B-AF01-4948-802E-92E78AD32E39}" dt="2025-01-15T06:57:07.203" v="151"/>
          <ac:picMkLst>
            <pc:docMk/>
            <pc:sldMk cId="408258589" sldId="370"/>
            <ac:picMk id="7" creationId="{AB4F4C68-84B8-4ABB-B066-1CCAF61EE119}"/>
          </ac:picMkLst>
        </pc:picChg>
        <pc:picChg chg="add mod">
          <ac:chgData name="JAVIER ALBERTO MARIÑO SAENZ" userId="d9b53461733cb238" providerId="LiveId" clId="{CB0E7C5B-AF01-4948-802E-92E78AD32E39}" dt="2025-01-15T14:31:58.418" v="584"/>
          <ac:picMkLst>
            <pc:docMk/>
            <pc:sldMk cId="408258589" sldId="370"/>
            <ac:picMk id="8" creationId="{CDC691B5-ABE2-439D-AC4F-390299AC85F2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2:00.466" v="585"/>
        <pc:sldMkLst>
          <pc:docMk/>
          <pc:sldMk cId="1386769601" sldId="371"/>
        </pc:sldMkLst>
        <pc:picChg chg="del">
          <ac:chgData name="JAVIER ALBERTO MARIÑO SAENZ" userId="d9b53461733cb238" providerId="LiveId" clId="{CB0E7C5B-AF01-4948-802E-92E78AD32E39}" dt="2025-01-15T06:57:14.407" v="153" actId="478"/>
          <ac:picMkLst>
            <pc:docMk/>
            <pc:sldMk cId="1386769601" sldId="371"/>
            <ac:picMk id="3" creationId="{25590934-1282-CFFE-9856-839DBB48080C}"/>
          </ac:picMkLst>
        </pc:picChg>
        <pc:picChg chg="add mod">
          <ac:chgData name="JAVIER ALBERTO MARIÑO SAENZ" userId="d9b53461733cb238" providerId="LiveId" clId="{CB0E7C5B-AF01-4948-802E-92E78AD32E39}" dt="2025-01-15T06:57:15.524" v="154"/>
          <ac:picMkLst>
            <pc:docMk/>
            <pc:sldMk cId="1386769601" sldId="371"/>
            <ac:picMk id="10" creationId="{74448B8A-4447-44E8-ADAF-077253579FF5}"/>
          </ac:picMkLst>
        </pc:picChg>
        <pc:picChg chg="add mod">
          <ac:chgData name="JAVIER ALBERTO MARIÑO SAENZ" userId="d9b53461733cb238" providerId="LiveId" clId="{CB0E7C5B-AF01-4948-802E-92E78AD32E39}" dt="2025-01-15T14:32:00.466" v="585"/>
          <ac:picMkLst>
            <pc:docMk/>
            <pc:sldMk cId="1386769601" sldId="371"/>
            <ac:picMk id="11" creationId="{2AE861E0-B0A3-40AA-B99D-77997975A22A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2:01.927" v="586"/>
        <pc:sldMkLst>
          <pc:docMk/>
          <pc:sldMk cId="2234695028" sldId="372"/>
        </pc:sldMkLst>
        <pc:picChg chg="del">
          <ac:chgData name="JAVIER ALBERTO MARIÑO SAENZ" userId="d9b53461733cb238" providerId="LiveId" clId="{CB0E7C5B-AF01-4948-802E-92E78AD32E39}" dt="2025-01-15T06:57:23.787" v="155" actId="478"/>
          <ac:picMkLst>
            <pc:docMk/>
            <pc:sldMk cId="2234695028" sldId="372"/>
            <ac:picMk id="2" creationId="{6A5AACF1-BAF0-E9C1-8DF2-620626E3D8C3}"/>
          </ac:picMkLst>
        </pc:picChg>
        <pc:picChg chg="add mod">
          <ac:chgData name="JAVIER ALBERTO MARIÑO SAENZ" userId="d9b53461733cb238" providerId="LiveId" clId="{CB0E7C5B-AF01-4948-802E-92E78AD32E39}" dt="2025-01-15T06:57:24.841" v="156"/>
          <ac:picMkLst>
            <pc:docMk/>
            <pc:sldMk cId="2234695028" sldId="372"/>
            <ac:picMk id="7" creationId="{F808C0D5-6BEA-4B8B-A171-EF99A318B9C7}"/>
          </ac:picMkLst>
        </pc:picChg>
        <pc:picChg chg="add mod">
          <ac:chgData name="JAVIER ALBERTO MARIÑO SAENZ" userId="d9b53461733cb238" providerId="LiveId" clId="{CB0E7C5B-AF01-4948-802E-92E78AD32E39}" dt="2025-01-15T14:32:01.927" v="586"/>
          <ac:picMkLst>
            <pc:docMk/>
            <pc:sldMk cId="2234695028" sldId="372"/>
            <ac:picMk id="8" creationId="{8E39EEF3-4FC5-4405-BCBC-486F404C5F07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2:03.853" v="587"/>
        <pc:sldMkLst>
          <pc:docMk/>
          <pc:sldMk cId="3377519031" sldId="373"/>
        </pc:sldMkLst>
        <pc:picChg chg="del">
          <ac:chgData name="JAVIER ALBERTO MARIÑO SAENZ" userId="d9b53461733cb238" providerId="LiveId" clId="{CB0E7C5B-AF01-4948-802E-92E78AD32E39}" dt="2025-01-15T06:57:27.597" v="157" actId="478"/>
          <ac:picMkLst>
            <pc:docMk/>
            <pc:sldMk cId="3377519031" sldId="373"/>
            <ac:picMk id="2" creationId="{822E18FD-CE1E-648B-E7C0-28D78873A907}"/>
          </ac:picMkLst>
        </pc:picChg>
        <pc:picChg chg="add mod">
          <ac:chgData name="JAVIER ALBERTO MARIÑO SAENZ" userId="d9b53461733cb238" providerId="LiveId" clId="{CB0E7C5B-AF01-4948-802E-92E78AD32E39}" dt="2025-01-15T06:57:28.651" v="158"/>
          <ac:picMkLst>
            <pc:docMk/>
            <pc:sldMk cId="3377519031" sldId="373"/>
            <ac:picMk id="7" creationId="{4B820B6E-8F90-42E4-B536-C852E5642F81}"/>
          </ac:picMkLst>
        </pc:picChg>
        <pc:picChg chg="add mod">
          <ac:chgData name="JAVIER ALBERTO MARIÑO SAENZ" userId="d9b53461733cb238" providerId="LiveId" clId="{CB0E7C5B-AF01-4948-802E-92E78AD32E39}" dt="2025-01-15T14:32:03.853" v="587"/>
          <ac:picMkLst>
            <pc:docMk/>
            <pc:sldMk cId="3377519031" sldId="373"/>
            <ac:picMk id="8" creationId="{F3B6F3E8-B2D4-4AC6-9B0F-F71B7A59A5E0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2:06.631" v="588"/>
        <pc:sldMkLst>
          <pc:docMk/>
          <pc:sldMk cId="1260612024" sldId="374"/>
        </pc:sldMkLst>
        <pc:picChg chg="del">
          <ac:chgData name="JAVIER ALBERTO MARIÑO SAENZ" userId="d9b53461733cb238" providerId="LiveId" clId="{CB0E7C5B-AF01-4948-802E-92E78AD32E39}" dt="2025-01-15T06:57:31.574" v="159" actId="478"/>
          <ac:picMkLst>
            <pc:docMk/>
            <pc:sldMk cId="1260612024" sldId="374"/>
            <ac:picMk id="4" creationId="{8871D65B-86D8-D26E-513D-2CE1DC033975}"/>
          </ac:picMkLst>
        </pc:picChg>
        <pc:picChg chg="add mod">
          <ac:chgData name="JAVIER ALBERTO MARIÑO SAENZ" userId="d9b53461733cb238" providerId="LiveId" clId="{CB0E7C5B-AF01-4948-802E-92E78AD32E39}" dt="2025-01-15T06:57:33.292" v="160"/>
          <ac:picMkLst>
            <pc:docMk/>
            <pc:sldMk cId="1260612024" sldId="374"/>
            <ac:picMk id="8" creationId="{5499CF60-9AB0-4AA7-AB98-8D13AB7097C7}"/>
          </ac:picMkLst>
        </pc:picChg>
        <pc:picChg chg="add mod">
          <ac:chgData name="JAVIER ALBERTO MARIÑO SAENZ" userId="d9b53461733cb238" providerId="LiveId" clId="{CB0E7C5B-AF01-4948-802E-92E78AD32E39}" dt="2025-01-15T14:32:06.631" v="588"/>
          <ac:picMkLst>
            <pc:docMk/>
            <pc:sldMk cId="1260612024" sldId="374"/>
            <ac:picMk id="9" creationId="{2C35247C-0455-4759-8CFB-99365A6424AF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2:08.265" v="589"/>
        <pc:sldMkLst>
          <pc:docMk/>
          <pc:sldMk cId="1134346666" sldId="375"/>
        </pc:sldMkLst>
        <pc:picChg chg="del">
          <ac:chgData name="JAVIER ALBERTO MARIÑO SAENZ" userId="d9b53461733cb238" providerId="LiveId" clId="{CB0E7C5B-AF01-4948-802E-92E78AD32E39}" dt="2025-01-15T06:58:12.029" v="161" actId="478"/>
          <ac:picMkLst>
            <pc:docMk/>
            <pc:sldMk cId="1134346666" sldId="375"/>
            <ac:picMk id="2" creationId="{FE45F8F6-9B0A-E160-CE34-4BBB3FF8D91F}"/>
          </ac:picMkLst>
        </pc:picChg>
        <pc:picChg chg="add mod">
          <ac:chgData name="JAVIER ALBERTO MARIÑO SAENZ" userId="d9b53461733cb238" providerId="LiveId" clId="{CB0E7C5B-AF01-4948-802E-92E78AD32E39}" dt="2025-01-15T06:58:13.347" v="162"/>
          <ac:picMkLst>
            <pc:docMk/>
            <pc:sldMk cId="1134346666" sldId="375"/>
            <ac:picMk id="7" creationId="{55FAC0F7-102C-4BCF-811C-450F88CE418B}"/>
          </ac:picMkLst>
        </pc:picChg>
        <pc:picChg chg="add mod">
          <ac:chgData name="JAVIER ALBERTO MARIÑO SAENZ" userId="d9b53461733cb238" providerId="LiveId" clId="{CB0E7C5B-AF01-4948-802E-92E78AD32E39}" dt="2025-01-15T14:32:08.265" v="589"/>
          <ac:picMkLst>
            <pc:docMk/>
            <pc:sldMk cId="1134346666" sldId="375"/>
            <ac:picMk id="8" creationId="{30FA0BD2-0373-43F7-B99E-D31BA05BA20D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2:11.806" v="591"/>
        <pc:sldMkLst>
          <pc:docMk/>
          <pc:sldMk cId="3182774468" sldId="376"/>
        </pc:sldMkLst>
        <pc:picChg chg="del">
          <ac:chgData name="JAVIER ALBERTO MARIÑO SAENZ" userId="d9b53461733cb238" providerId="LiveId" clId="{CB0E7C5B-AF01-4948-802E-92E78AD32E39}" dt="2025-01-15T06:58:24.446" v="165" actId="478"/>
          <ac:picMkLst>
            <pc:docMk/>
            <pc:sldMk cId="3182774468" sldId="376"/>
            <ac:picMk id="3" creationId="{FAB0BF44-0326-74CE-8733-58C085D63D74}"/>
          </ac:picMkLst>
        </pc:picChg>
        <pc:picChg chg="add mod">
          <ac:chgData name="JAVIER ALBERTO MARIÑO SAENZ" userId="d9b53461733cb238" providerId="LiveId" clId="{CB0E7C5B-AF01-4948-802E-92E78AD32E39}" dt="2025-01-15T06:58:25.719" v="166"/>
          <ac:picMkLst>
            <pc:docMk/>
            <pc:sldMk cId="3182774468" sldId="376"/>
            <ac:picMk id="10" creationId="{03A6E04E-823B-42B9-81EB-C930BBB43132}"/>
          </ac:picMkLst>
        </pc:picChg>
        <pc:picChg chg="add mod">
          <ac:chgData name="JAVIER ALBERTO MARIÑO SAENZ" userId="d9b53461733cb238" providerId="LiveId" clId="{CB0E7C5B-AF01-4948-802E-92E78AD32E39}" dt="2025-01-15T14:32:11.806" v="591"/>
          <ac:picMkLst>
            <pc:docMk/>
            <pc:sldMk cId="3182774468" sldId="376"/>
            <ac:picMk id="11" creationId="{1E179815-3B8D-4F64-B0A4-37787FCAE25A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42.935" v="552"/>
        <pc:sldMkLst>
          <pc:docMk/>
          <pc:sldMk cId="1549230201" sldId="377"/>
        </pc:sldMkLst>
        <pc:spChg chg="mod">
          <ac:chgData name="JAVIER ALBERTO MARIÑO SAENZ" userId="d9b53461733cb238" providerId="LiveId" clId="{CB0E7C5B-AF01-4948-802E-92E78AD32E39}" dt="2025-01-15T06:54:28.806" v="107" actId="1076"/>
          <ac:spMkLst>
            <pc:docMk/>
            <pc:sldMk cId="1549230201" sldId="377"/>
            <ac:spMk id="135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4:21.640" v="105" actId="478"/>
          <ac:picMkLst>
            <pc:docMk/>
            <pc:sldMk cId="1549230201" sldId="377"/>
            <ac:picMk id="2" creationId="{8FC706FE-452C-9452-5B1F-5E93C62F558A}"/>
          </ac:picMkLst>
        </pc:picChg>
        <pc:picChg chg="add mod">
          <ac:chgData name="JAVIER ALBERTO MARIÑO SAENZ" userId="d9b53461733cb238" providerId="LiveId" clId="{CB0E7C5B-AF01-4948-802E-92E78AD32E39}" dt="2025-01-15T06:54:22.824" v="106"/>
          <ac:picMkLst>
            <pc:docMk/>
            <pc:sldMk cId="1549230201" sldId="377"/>
            <ac:picMk id="7" creationId="{183DFBC6-06AD-4032-B08B-D7649739C79C}"/>
          </ac:picMkLst>
        </pc:picChg>
        <pc:picChg chg="add del mod">
          <ac:chgData name="JAVIER ALBERTO MARIÑO SAENZ" userId="d9b53461733cb238" providerId="LiveId" clId="{CB0E7C5B-AF01-4948-802E-92E78AD32E39}" dt="2025-01-15T14:30:41.812" v="551" actId="478"/>
          <ac:picMkLst>
            <pc:docMk/>
            <pc:sldMk cId="1549230201" sldId="377"/>
            <ac:picMk id="8" creationId="{03E6C0F9-7DA5-410E-824D-BA1D5930607F}"/>
          </ac:picMkLst>
        </pc:picChg>
        <pc:picChg chg="add mod">
          <ac:chgData name="JAVIER ALBERTO MARIÑO SAENZ" userId="d9b53461733cb238" providerId="LiveId" clId="{CB0E7C5B-AF01-4948-802E-92E78AD32E39}" dt="2025-01-15T14:30:42.935" v="552"/>
          <ac:picMkLst>
            <pc:docMk/>
            <pc:sldMk cId="1549230201" sldId="377"/>
            <ac:picMk id="9" creationId="{CB55DF4F-5246-4A6A-A18B-8F7201B5B81A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2:17.632" v="414"/>
        <pc:sldMkLst>
          <pc:docMk/>
          <pc:sldMk cId="2098347629" sldId="378"/>
        </pc:sldMkLst>
        <pc:picChg chg="del">
          <ac:chgData name="JAVIER ALBERTO MARIÑO SAENZ" userId="d9b53461733cb238" providerId="LiveId" clId="{CB0E7C5B-AF01-4948-802E-92E78AD32E39}" dt="2025-01-15T06:54:38.460" v="110" actId="478"/>
          <ac:picMkLst>
            <pc:docMk/>
            <pc:sldMk cId="2098347629" sldId="378"/>
            <ac:picMk id="2" creationId="{6A5AACF1-BAF0-E9C1-8DF2-620626E3D8C3}"/>
          </ac:picMkLst>
        </pc:picChg>
        <pc:picChg chg="add mod">
          <ac:chgData name="JAVIER ALBERTO MARIÑO SAENZ" userId="d9b53461733cb238" providerId="LiveId" clId="{CB0E7C5B-AF01-4948-802E-92E78AD32E39}" dt="2025-01-15T06:54:39.609" v="111"/>
          <ac:picMkLst>
            <pc:docMk/>
            <pc:sldMk cId="2098347629" sldId="378"/>
            <ac:picMk id="7" creationId="{C53B9959-58EC-4552-8AF6-0562304F60A5}"/>
          </ac:picMkLst>
        </pc:picChg>
        <pc:picChg chg="add mod">
          <ac:chgData name="JAVIER ALBERTO MARIÑO SAENZ" userId="d9b53461733cb238" providerId="LiveId" clId="{CB0E7C5B-AF01-4948-802E-92E78AD32E39}" dt="2025-01-15T14:22:17.632" v="414"/>
          <ac:picMkLst>
            <pc:docMk/>
            <pc:sldMk cId="2098347629" sldId="378"/>
            <ac:picMk id="8" creationId="{A72D9560-1FEF-446B-A4D0-B47B28FE0F4C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57.050" v="558"/>
        <pc:sldMkLst>
          <pc:docMk/>
          <pc:sldMk cId="1464036055" sldId="379"/>
        </pc:sldMkLst>
        <pc:picChg chg="del">
          <ac:chgData name="JAVIER ALBERTO MARIÑO SAENZ" userId="d9b53461733cb238" providerId="LiveId" clId="{CB0E7C5B-AF01-4948-802E-92E78AD32E39}" dt="2025-01-15T06:55:01.617" v="114" actId="478"/>
          <ac:picMkLst>
            <pc:docMk/>
            <pc:sldMk cId="1464036055" sldId="379"/>
            <ac:picMk id="4" creationId="{8871D65B-86D8-D26E-513D-2CE1DC033975}"/>
          </ac:picMkLst>
        </pc:picChg>
        <pc:picChg chg="add mod">
          <ac:chgData name="JAVIER ALBERTO MARIÑO SAENZ" userId="d9b53461733cb238" providerId="LiveId" clId="{CB0E7C5B-AF01-4948-802E-92E78AD32E39}" dt="2025-01-15T06:55:02.607" v="115"/>
          <ac:picMkLst>
            <pc:docMk/>
            <pc:sldMk cId="1464036055" sldId="379"/>
            <ac:picMk id="8" creationId="{7C7797BD-5A70-49CB-B383-4BCBA0862846}"/>
          </ac:picMkLst>
        </pc:picChg>
        <pc:picChg chg="add del mod">
          <ac:chgData name="JAVIER ALBERTO MARIÑO SAENZ" userId="d9b53461733cb238" providerId="LiveId" clId="{CB0E7C5B-AF01-4948-802E-92E78AD32E39}" dt="2025-01-15T14:30:55.783" v="557" actId="478"/>
          <ac:picMkLst>
            <pc:docMk/>
            <pc:sldMk cId="1464036055" sldId="379"/>
            <ac:picMk id="9" creationId="{F6CD1BF6-22FF-427C-9CF5-2521638E5404}"/>
          </ac:picMkLst>
        </pc:picChg>
        <pc:picChg chg="add mod">
          <ac:chgData name="JAVIER ALBERTO MARIÑO SAENZ" userId="d9b53461733cb238" providerId="LiveId" clId="{CB0E7C5B-AF01-4948-802E-92E78AD32E39}" dt="2025-01-15T14:30:57.050" v="558"/>
          <ac:picMkLst>
            <pc:docMk/>
            <pc:sldMk cId="1464036055" sldId="379"/>
            <ac:picMk id="10" creationId="{F4BE5ECB-4229-4C5A-8802-1895C331A41F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01.345" v="560"/>
        <pc:sldMkLst>
          <pc:docMk/>
          <pc:sldMk cId="1414261136" sldId="380"/>
        </pc:sldMkLst>
        <pc:picChg chg="del">
          <ac:chgData name="JAVIER ALBERTO MARIÑO SAENZ" userId="d9b53461733cb238" providerId="LiveId" clId="{CB0E7C5B-AF01-4948-802E-92E78AD32E39}" dt="2025-01-15T06:55:10.527" v="116" actId="478"/>
          <ac:picMkLst>
            <pc:docMk/>
            <pc:sldMk cId="1414261136" sldId="380"/>
            <ac:picMk id="2" creationId="{FE45F8F6-9B0A-E160-CE34-4BBB3FF8D91F}"/>
          </ac:picMkLst>
        </pc:picChg>
        <pc:picChg chg="add mod">
          <ac:chgData name="JAVIER ALBERTO MARIÑO SAENZ" userId="d9b53461733cb238" providerId="LiveId" clId="{CB0E7C5B-AF01-4948-802E-92E78AD32E39}" dt="2025-01-15T06:55:11.891" v="117"/>
          <ac:picMkLst>
            <pc:docMk/>
            <pc:sldMk cId="1414261136" sldId="380"/>
            <ac:picMk id="7" creationId="{4042BE73-588F-46DA-A964-DFED50EB3E5B}"/>
          </ac:picMkLst>
        </pc:picChg>
        <pc:picChg chg="add del mod">
          <ac:chgData name="JAVIER ALBERTO MARIÑO SAENZ" userId="d9b53461733cb238" providerId="LiveId" clId="{CB0E7C5B-AF01-4948-802E-92E78AD32E39}" dt="2025-01-15T14:31:00.195" v="559" actId="478"/>
          <ac:picMkLst>
            <pc:docMk/>
            <pc:sldMk cId="1414261136" sldId="380"/>
            <ac:picMk id="8" creationId="{CEFF2CB9-BE20-49F9-B27A-6C4985EC0722}"/>
          </ac:picMkLst>
        </pc:picChg>
        <pc:picChg chg="add mod">
          <ac:chgData name="JAVIER ALBERTO MARIÑO SAENZ" userId="d9b53461733cb238" providerId="LiveId" clId="{CB0E7C5B-AF01-4948-802E-92E78AD32E39}" dt="2025-01-15T14:31:01.345" v="560"/>
          <ac:picMkLst>
            <pc:docMk/>
            <pc:sldMk cId="1414261136" sldId="380"/>
            <ac:picMk id="9" creationId="{37568431-D157-4ADF-8134-900029B3AA42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12.289" v="565"/>
        <pc:sldMkLst>
          <pc:docMk/>
          <pc:sldMk cId="2341950968" sldId="381"/>
        </pc:sldMkLst>
        <pc:picChg chg="del">
          <ac:chgData name="JAVIER ALBERTO MARIÑO SAENZ" userId="d9b53461733cb238" providerId="LiveId" clId="{CB0E7C5B-AF01-4948-802E-92E78AD32E39}" dt="2025-01-15T06:55:21.137" v="120" actId="478"/>
          <ac:picMkLst>
            <pc:docMk/>
            <pc:sldMk cId="2341950968" sldId="381"/>
            <ac:picMk id="3" creationId="{FAB0BF44-0326-74CE-8733-58C085D63D74}"/>
          </ac:picMkLst>
        </pc:picChg>
        <pc:picChg chg="add mod">
          <ac:chgData name="JAVIER ALBERTO MARIÑO SAENZ" userId="d9b53461733cb238" providerId="LiveId" clId="{CB0E7C5B-AF01-4948-802E-92E78AD32E39}" dt="2025-01-15T06:55:22.244" v="121"/>
          <ac:picMkLst>
            <pc:docMk/>
            <pc:sldMk cId="2341950968" sldId="381"/>
            <ac:picMk id="9" creationId="{F90E9448-BF74-4365-8ADF-62152DB326AB}"/>
          </ac:picMkLst>
        </pc:picChg>
        <pc:picChg chg="add del mod">
          <ac:chgData name="JAVIER ALBERTO MARIÑO SAENZ" userId="d9b53461733cb238" providerId="LiveId" clId="{CB0E7C5B-AF01-4948-802E-92E78AD32E39}" dt="2025-01-15T14:31:11.158" v="564" actId="478"/>
          <ac:picMkLst>
            <pc:docMk/>
            <pc:sldMk cId="2341950968" sldId="381"/>
            <ac:picMk id="10" creationId="{4B1EFC24-ABAF-42E7-B7F8-B8DD9E3BB7E9}"/>
          </ac:picMkLst>
        </pc:picChg>
        <pc:picChg chg="add mod">
          <ac:chgData name="JAVIER ALBERTO MARIÑO SAENZ" userId="d9b53461733cb238" providerId="LiveId" clId="{CB0E7C5B-AF01-4948-802E-92E78AD32E39}" dt="2025-01-15T14:31:12.289" v="565"/>
          <ac:picMkLst>
            <pc:docMk/>
            <pc:sldMk cId="2341950968" sldId="381"/>
            <ac:picMk id="12" creationId="{76F007EA-D2DF-40B9-8419-2DA775A892C2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9:45.188" v="529"/>
        <pc:sldMkLst>
          <pc:docMk/>
          <pc:sldMk cId="3787878970" sldId="382"/>
        </pc:sldMkLst>
        <pc:spChg chg="mod">
          <ac:chgData name="JAVIER ALBERTO MARIÑO SAENZ" userId="d9b53461733cb238" providerId="LiveId" clId="{CB0E7C5B-AF01-4948-802E-92E78AD32E39}" dt="2025-01-15T12:40:00.499" v="328" actId="14100"/>
          <ac:spMkLst>
            <pc:docMk/>
            <pc:sldMk cId="3787878970" sldId="382"/>
            <ac:spMk id="133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2:39:59.936" v="327" actId="14100"/>
          <ac:spMkLst>
            <pc:docMk/>
            <pc:sldMk cId="3787878970" sldId="382"/>
            <ac:spMk id="134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06:52:57.801" v="84" actId="1076"/>
          <ac:spMkLst>
            <pc:docMk/>
            <pc:sldMk cId="3787878970" sldId="382"/>
            <ac:spMk id="135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2:39.004" v="81" actId="478"/>
          <ac:picMkLst>
            <pc:docMk/>
            <pc:sldMk cId="3787878970" sldId="382"/>
            <ac:picMk id="2" creationId="{8FC706FE-452C-9452-5B1F-5E93C62F558A}"/>
          </ac:picMkLst>
        </pc:picChg>
        <pc:picChg chg="mod">
          <ac:chgData name="JAVIER ALBERTO MARIÑO SAENZ" userId="d9b53461733cb238" providerId="LiveId" clId="{CB0E7C5B-AF01-4948-802E-92E78AD32E39}" dt="2025-01-15T12:39:59.420" v="326" actId="1076"/>
          <ac:picMkLst>
            <pc:docMk/>
            <pc:sldMk cId="3787878970" sldId="382"/>
            <ac:picMk id="7" creationId="{4DBB803F-4E4E-4D74-8091-1E21FD31830C}"/>
          </ac:picMkLst>
        </pc:picChg>
        <pc:picChg chg="add mod">
          <ac:chgData name="JAVIER ALBERTO MARIÑO SAENZ" userId="d9b53461733cb238" providerId="LiveId" clId="{CB0E7C5B-AF01-4948-802E-92E78AD32E39}" dt="2025-01-15T06:52:40.246" v="82"/>
          <ac:picMkLst>
            <pc:docMk/>
            <pc:sldMk cId="3787878970" sldId="382"/>
            <ac:picMk id="8" creationId="{FFCC70F0-5212-452B-9B23-DDD248A7DB99}"/>
          </ac:picMkLst>
        </pc:picChg>
        <pc:picChg chg="add del mod">
          <ac:chgData name="JAVIER ALBERTO MARIÑO SAENZ" userId="d9b53461733cb238" providerId="LiveId" clId="{CB0E7C5B-AF01-4948-802E-92E78AD32E39}" dt="2025-01-15T12:40:39.842" v="329" actId="478"/>
          <ac:picMkLst>
            <pc:docMk/>
            <pc:sldMk cId="3787878970" sldId="382"/>
            <ac:picMk id="9" creationId="{B7A3F39B-F677-4928-8645-A6863EAE59F3}"/>
          </ac:picMkLst>
        </pc:picChg>
        <pc:picChg chg="add del mod">
          <ac:chgData name="JAVIER ALBERTO MARIÑO SAENZ" userId="d9b53461733cb238" providerId="LiveId" clId="{CB0E7C5B-AF01-4948-802E-92E78AD32E39}" dt="2025-01-15T14:29:43.878" v="528" actId="478"/>
          <ac:picMkLst>
            <pc:docMk/>
            <pc:sldMk cId="3787878970" sldId="382"/>
            <ac:picMk id="10" creationId="{8AF9047A-19B5-4E00-A43C-7226242A0D7E}"/>
          </ac:picMkLst>
        </pc:picChg>
        <pc:picChg chg="add mod">
          <ac:chgData name="JAVIER ALBERTO MARIÑO SAENZ" userId="d9b53461733cb238" providerId="LiveId" clId="{CB0E7C5B-AF01-4948-802E-92E78AD32E39}" dt="2025-01-15T14:29:45.188" v="529"/>
          <ac:picMkLst>
            <pc:docMk/>
            <pc:sldMk cId="3787878970" sldId="382"/>
            <ac:picMk id="11" creationId="{0FA2E9BE-E434-4A0C-B640-49FC4FA5D9B3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9:57.217" v="534"/>
        <pc:sldMkLst>
          <pc:docMk/>
          <pc:sldMk cId="1295561773" sldId="383"/>
        </pc:sldMkLst>
        <pc:spChg chg="mod">
          <ac:chgData name="JAVIER ALBERTO MARIÑO SAENZ" userId="d9b53461733cb238" providerId="LiveId" clId="{CB0E7C5B-AF01-4948-802E-92E78AD32E39}" dt="2025-01-15T12:39:56.951" v="321" actId="14100"/>
          <ac:spMkLst>
            <pc:docMk/>
            <pc:sldMk cId="1295561773" sldId="383"/>
            <ac:spMk id="133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2:39:56.434" v="320" actId="14100"/>
          <ac:spMkLst>
            <pc:docMk/>
            <pc:sldMk cId="1295561773" sldId="383"/>
            <ac:spMk id="134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3:12.316" v="87" actId="478"/>
          <ac:picMkLst>
            <pc:docMk/>
            <pc:sldMk cId="1295561773" sldId="383"/>
            <ac:picMk id="2" creationId="{6A5AACF1-BAF0-E9C1-8DF2-620626E3D8C3}"/>
          </ac:picMkLst>
        </pc:picChg>
        <pc:picChg chg="add mod">
          <ac:chgData name="JAVIER ALBERTO MARIÑO SAENZ" userId="d9b53461733cb238" providerId="LiveId" clId="{CB0E7C5B-AF01-4948-802E-92E78AD32E39}" dt="2025-01-15T06:53:13.484" v="88"/>
          <ac:picMkLst>
            <pc:docMk/>
            <pc:sldMk cId="1295561773" sldId="383"/>
            <ac:picMk id="7" creationId="{5190F3FB-D70C-47FB-AE19-EB503CE634CA}"/>
          </ac:picMkLst>
        </pc:picChg>
        <pc:picChg chg="add del mod">
          <ac:chgData name="JAVIER ALBERTO MARIÑO SAENZ" userId="d9b53461733cb238" providerId="LiveId" clId="{CB0E7C5B-AF01-4948-802E-92E78AD32E39}" dt="2025-01-15T12:39:57.466" v="322"/>
          <ac:picMkLst>
            <pc:docMk/>
            <pc:sldMk cId="1295561773" sldId="383"/>
            <ac:picMk id="8" creationId="{D30DA4B2-8157-45E3-AFBB-90E3BDDC4166}"/>
          </ac:picMkLst>
        </pc:picChg>
        <pc:picChg chg="add del mod">
          <ac:chgData name="JAVIER ALBERTO MARIÑO SAENZ" userId="d9b53461733cb238" providerId="LiveId" clId="{CB0E7C5B-AF01-4948-802E-92E78AD32E39}" dt="2025-01-15T14:29:55.950" v="533" actId="478"/>
          <ac:picMkLst>
            <pc:docMk/>
            <pc:sldMk cId="1295561773" sldId="383"/>
            <ac:picMk id="9" creationId="{CFCAAEBF-713F-4743-AAB5-7C89B9807714}"/>
          </ac:picMkLst>
        </pc:picChg>
        <pc:picChg chg="add mod">
          <ac:chgData name="JAVIER ALBERTO MARIÑO SAENZ" userId="d9b53461733cb238" providerId="LiveId" clId="{CB0E7C5B-AF01-4948-802E-92E78AD32E39}" dt="2025-01-15T14:29:57.217" v="534"/>
          <ac:picMkLst>
            <pc:docMk/>
            <pc:sldMk cId="1295561773" sldId="383"/>
            <ac:picMk id="10" creationId="{8FF741C9-FC95-4DE0-A65F-4C9A371E0C75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01.837" v="536"/>
        <pc:sldMkLst>
          <pc:docMk/>
          <pc:sldMk cId="968688191" sldId="384"/>
        </pc:sldMkLst>
        <pc:spChg chg="mod">
          <ac:chgData name="JAVIER ALBERTO MARIÑO SAENZ" userId="d9b53461733cb238" providerId="LiveId" clId="{CB0E7C5B-AF01-4948-802E-92E78AD32E39}" dt="2025-01-15T12:39:55.373" v="318" actId="14100"/>
          <ac:spMkLst>
            <pc:docMk/>
            <pc:sldMk cId="968688191" sldId="384"/>
            <ac:spMk id="133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2:39:54.810" v="317" actId="14100"/>
          <ac:spMkLst>
            <pc:docMk/>
            <pc:sldMk cId="968688191" sldId="384"/>
            <ac:spMk id="134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3:16.145" v="89" actId="478"/>
          <ac:picMkLst>
            <pc:docMk/>
            <pc:sldMk cId="968688191" sldId="384"/>
            <ac:picMk id="2" creationId="{DFE7D675-041C-0306-B560-30A0E7B40B9F}"/>
          </ac:picMkLst>
        </pc:picChg>
        <pc:picChg chg="add mod">
          <ac:chgData name="JAVIER ALBERTO MARIÑO SAENZ" userId="d9b53461733cb238" providerId="LiveId" clId="{CB0E7C5B-AF01-4948-802E-92E78AD32E39}" dt="2025-01-15T06:53:17.104" v="90"/>
          <ac:picMkLst>
            <pc:docMk/>
            <pc:sldMk cId="968688191" sldId="384"/>
            <ac:picMk id="7" creationId="{DDC6050C-B418-4D98-AFD3-6AE6AA7EBF11}"/>
          </ac:picMkLst>
        </pc:picChg>
        <pc:picChg chg="add del mod">
          <ac:chgData name="JAVIER ALBERTO MARIÑO SAENZ" userId="d9b53461733cb238" providerId="LiveId" clId="{CB0E7C5B-AF01-4948-802E-92E78AD32E39}" dt="2025-01-15T12:39:55.911" v="319"/>
          <ac:picMkLst>
            <pc:docMk/>
            <pc:sldMk cId="968688191" sldId="384"/>
            <ac:picMk id="8" creationId="{D12F7C49-3E75-4E74-BA80-F1163C2C7609}"/>
          </ac:picMkLst>
        </pc:picChg>
        <pc:picChg chg="add del mod">
          <ac:chgData name="JAVIER ALBERTO MARIÑO SAENZ" userId="d9b53461733cb238" providerId="LiveId" clId="{CB0E7C5B-AF01-4948-802E-92E78AD32E39}" dt="2025-01-15T14:30:00.599" v="535" actId="478"/>
          <ac:picMkLst>
            <pc:docMk/>
            <pc:sldMk cId="968688191" sldId="384"/>
            <ac:picMk id="9" creationId="{4829C63A-E405-4E1B-9ACF-5999E205C350}"/>
          </ac:picMkLst>
        </pc:picChg>
        <pc:picChg chg="add mod">
          <ac:chgData name="JAVIER ALBERTO MARIÑO SAENZ" userId="d9b53461733cb238" providerId="LiveId" clId="{CB0E7C5B-AF01-4948-802E-92E78AD32E39}" dt="2025-01-15T14:30:01.837" v="536"/>
          <ac:picMkLst>
            <pc:docMk/>
            <pc:sldMk cId="968688191" sldId="384"/>
            <ac:picMk id="10" creationId="{12E6858A-CF24-45F7-92DE-13EA3B28C73F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06.484" v="538"/>
        <pc:sldMkLst>
          <pc:docMk/>
          <pc:sldMk cId="3417183775" sldId="385"/>
        </pc:sldMkLst>
        <pc:spChg chg="mod">
          <ac:chgData name="JAVIER ALBERTO MARIÑO SAENZ" userId="d9b53461733cb238" providerId="LiveId" clId="{CB0E7C5B-AF01-4948-802E-92E78AD32E39}" dt="2025-01-15T12:39:53.764" v="315" actId="14100"/>
          <ac:spMkLst>
            <pc:docMk/>
            <pc:sldMk cId="3417183775" sldId="385"/>
            <ac:spMk id="2" creationId="{1430A197-16DC-3CA7-E826-D1D74D560656}"/>
          </ac:spMkLst>
        </pc:spChg>
        <pc:spChg chg="mod">
          <ac:chgData name="JAVIER ALBERTO MARIÑO SAENZ" userId="d9b53461733cb238" providerId="LiveId" clId="{CB0E7C5B-AF01-4948-802E-92E78AD32E39}" dt="2025-01-15T12:39:53.263" v="314" actId="14100"/>
          <ac:spMkLst>
            <pc:docMk/>
            <pc:sldMk cId="3417183775" sldId="385"/>
            <ac:spMk id="142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2:39:52.711" v="313" actId="14100"/>
          <ac:spMkLst>
            <pc:docMk/>
            <pc:sldMk cId="3417183775" sldId="385"/>
            <ac:spMk id="143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3:21.004" v="91" actId="478"/>
          <ac:picMkLst>
            <pc:docMk/>
            <pc:sldMk cId="3417183775" sldId="385"/>
            <ac:picMk id="4" creationId="{8871D65B-86D8-D26E-513D-2CE1DC033975}"/>
          </ac:picMkLst>
        </pc:picChg>
        <pc:picChg chg="add mod">
          <ac:chgData name="JAVIER ALBERTO MARIÑO SAENZ" userId="d9b53461733cb238" providerId="LiveId" clId="{CB0E7C5B-AF01-4948-802E-92E78AD32E39}" dt="2025-01-15T06:53:22.114" v="92"/>
          <ac:picMkLst>
            <pc:docMk/>
            <pc:sldMk cId="3417183775" sldId="385"/>
            <ac:picMk id="8" creationId="{52026AF6-964B-41BA-838F-9101C2AC2D5E}"/>
          </ac:picMkLst>
        </pc:picChg>
        <pc:picChg chg="add del mod">
          <ac:chgData name="JAVIER ALBERTO MARIÑO SAENZ" userId="d9b53461733cb238" providerId="LiveId" clId="{CB0E7C5B-AF01-4948-802E-92E78AD32E39}" dt="2025-01-15T12:39:54.294" v="316"/>
          <ac:picMkLst>
            <pc:docMk/>
            <pc:sldMk cId="3417183775" sldId="385"/>
            <ac:picMk id="9" creationId="{7AEBE745-9C28-42F0-8747-A3804D0CC233}"/>
          </ac:picMkLst>
        </pc:picChg>
        <pc:picChg chg="add del mod">
          <ac:chgData name="JAVIER ALBERTO MARIÑO SAENZ" userId="d9b53461733cb238" providerId="LiveId" clId="{CB0E7C5B-AF01-4948-802E-92E78AD32E39}" dt="2025-01-15T14:30:05.271" v="537" actId="478"/>
          <ac:picMkLst>
            <pc:docMk/>
            <pc:sldMk cId="3417183775" sldId="385"/>
            <ac:picMk id="10" creationId="{AACACADC-7DB8-4252-B120-2D9527085937}"/>
          </ac:picMkLst>
        </pc:picChg>
        <pc:picChg chg="add mod">
          <ac:chgData name="JAVIER ALBERTO MARIÑO SAENZ" userId="d9b53461733cb238" providerId="LiveId" clId="{CB0E7C5B-AF01-4948-802E-92E78AD32E39}" dt="2025-01-15T14:30:06.484" v="538"/>
          <ac:picMkLst>
            <pc:docMk/>
            <pc:sldMk cId="3417183775" sldId="385"/>
            <ac:picMk id="11" creationId="{FDD2B941-C10F-4803-96A0-5E1871C655DE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10.880" v="540"/>
        <pc:sldMkLst>
          <pc:docMk/>
          <pc:sldMk cId="497324669" sldId="386"/>
        </pc:sldMkLst>
        <pc:spChg chg="mod">
          <ac:chgData name="JAVIER ALBERTO MARIÑO SAENZ" userId="d9b53461733cb238" providerId="LiveId" clId="{CB0E7C5B-AF01-4948-802E-92E78AD32E39}" dt="2025-01-15T12:39:51.374" v="311" actId="14100"/>
          <ac:spMkLst>
            <pc:docMk/>
            <pc:sldMk cId="497324669" sldId="386"/>
            <ac:spMk id="142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2:39:50.233" v="310" actId="14100"/>
          <ac:spMkLst>
            <pc:docMk/>
            <pc:sldMk cId="497324669" sldId="386"/>
            <ac:spMk id="143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3:26.039" v="93" actId="478"/>
          <ac:picMkLst>
            <pc:docMk/>
            <pc:sldMk cId="497324669" sldId="386"/>
            <ac:picMk id="2" creationId="{FE45F8F6-9B0A-E160-CE34-4BBB3FF8D91F}"/>
          </ac:picMkLst>
        </pc:picChg>
        <pc:picChg chg="add mod">
          <ac:chgData name="JAVIER ALBERTO MARIÑO SAENZ" userId="d9b53461733cb238" providerId="LiveId" clId="{CB0E7C5B-AF01-4948-802E-92E78AD32E39}" dt="2025-01-15T06:53:27.234" v="94"/>
          <ac:picMkLst>
            <pc:docMk/>
            <pc:sldMk cId="497324669" sldId="386"/>
            <ac:picMk id="7" creationId="{2C422304-0299-4868-91AD-960ADFF821A6}"/>
          </ac:picMkLst>
        </pc:picChg>
        <pc:picChg chg="add del mod">
          <ac:chgData name="JAVIER ALBERTO MARIÑO SAENZ" userId="d9b53461733cb238" providerId="LiveId" clId="{CB0E7C5B-AF01-4948-802E-92E78AD32E39}" dt="2025-01-15T12:39:51.922" v="312"/>
          <ac:picMkLst>
            <pc:docMk/>
            <pc:sldMk cId="497324669" sldId="386"/>
            <ac:picMk id="8" creationId="{2860BAC6-3D0E-4F29-B085-F2EDCE0FDA4D}"/>
          </ac:picMkLst>
        </pc:picChg>
        <pc:picChg chg="add del mod">
          <ac:chgData name="JAVIER ALBERTO MARIÑO SAENZ" userId="d9b53461733cb238" providerId="LiveId" clId="{CB0E7C5B-AF01-4948-802E-92E78AD32E39}" dt="2025-01-15T14:30:09.701" v="539" actId="478"/>
          <ac:picMkLst>
            <pc:docMk/>
            <pc:sldMk cId="497324669" sldId="386"/>
            <ac:picMk id="9" creationId="{A3C44407-8D1D-4E92-BA90-7ADBAD22E0E8}"/>
          </ac:picMkLst>
        </pc:picChg>
        <pc:picChg chg="add mod">
          <ac:chgData name="JAVIER ALBERTO MARIÑO SAENZ" userId="d9b53461733cb238" providerId="LiveId" clId="{CB0E7C5B-AF01-4948-802E-92E78AD32E39}" dt="2025-01-15T14:30:10.880" v="540"/>
          <ac:picMkLst>
            <pc:docMk/>
            <pc:sldMk cId="497324669" sldId="386"/>
            <ac:picMk id="10" creationId="{C6AAFCD9-F7AF-445E-BFF1-C2102C09DAEA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21.910" v="544"/>
        <pc:sldMkLst>
          <pc:docMk/>
          <pc:sldMk cId="1321254103" sldId="387"/>
        </pc:sldMkLst>
        <pc:picChg chg="del">
          <ac:chgData name="JAVIER ALBERTO MARIÑO SAENZ" userId="d9b53461733cb238" providerId="LiveId" clId="{CB0E7C5B-AF01-4948-802E-92E78AD32E39}" dt="2025-01-15T06:53:37.665" v="97" actId="478"/>
          <ac:picMkLst>
            <pc:docMk/>
            <pc:sldMk cId="1321254103" sldId="387"/>
            <ac:picMk id="3" creationId="{FAB0BF44-0326-74CE-8733-58C085D63D74}"/>
          </ac:picMkLst>
        </pc:picChg>
        <pc:picChg chg="add mod">
          <ac:chgData name="JAVIER ALBERTO MARIÑO SAENZ" userId="d9b53461733cb238" providerId="LiveId" clId="{CB0E7C5B-AF01-4948-802E-92E78AD32E39}" dt="2025-01-15T06:53:38.792" v="98"/>
          <ac:picMkLst>
            <pc:docMk/>
            <pc:sldMk cId="1321254103" sldId="387"/>
            <ac:picMk id="10" creationId="{8F5E9491-5CF0-4ED4-B7E5-FFB494B10CE6}"/>
          </ac:picMkLst>
        </pc:picChg>
        <pc:picChg chg="add del mod">
          <ac:chgData name="JAVIER ALBERTO MARIÑO SAENZ" userId="d9b53461733cb238" providerId="LiveId" clId="{CB0E7C5B-AF01-4948-802E-92E78AD32E39}" dt="2025-01-15T14:30:20.413" v="543" actId="478"/>
          <ac:picMkLst>
            <pc:docMk/>
            <pc:sldMk cId="1321254103" sldId="387"/>
            <ac:picMk id="11" creationId="{7F821274-31DE-48C4-AB97-CEEBC471BF19}"/>
          </ac:picMkLst>
        </pc:picChg>
        <pc:picChg chg="add mod">
          <ac:chgData name="JAVIER ALBERTO MARIÑO SAENZ" userId="d9b53461733cb238" providerId="LiveId" clId="{CB0E7C5B-AF01-4948-802E-92E78AD32E39}" dt="2025-01-15T14:30:21.910" v="544"/>
          <ac:picMkLst>
            <pc:docMk/>
            <pc:sldMk cId="1321254103" sldId="387"/>
            <ac:picMk id="12" creationId="{C74A2174-DC81-4CB7-B244-D4E60500DD76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8:21.696" v="503"/>
        <pc:sldMkLst>
          <pc:docMk/>
          <pc:sldMk cId="4226850085" sldId="388"/>
        </pc:sldMkLst>
        <pc:spChg chg="mod">
          <ac:chgData name="JAVIER ALBERTO MARIÑO SAENZ" userId="d9b53461733cb238" providerId="LiveId" clId="{CB0E7C5B-AF01-4948-802E-92E78AD32E39}" dt="2025-01-15T14:27:19.433" v="488" actId="14100"/>
          <ac:spMkLst>
            <pc:docMk/>
            <pc:sldMk cId="4226850085" sldId="388"/>
            <ac:spMk id="16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7:21.805" v="489" actId="14100"/>
          <ac:spMkLst>
            <pc:docMk/>
            <pc:sldMk cId="4226850085" sldId="388"/>
            <ac:spMk id="162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47:56.796" v="44" actId="478"/>
          <ac:picMkLst>
            <pc:docMk/>
            <pc:sldMk cId="4226850085" sldId="388"/>
            <ac:picMk id="2" creationId="{31E54711-DE8E-DE60-5696-E648377E8D3C}"/>
          </ac:picMkLst>
        </pc:picChg>
        <pc:picChg chg="add del mod">
          <ac:chgData name="JAVIER ALBERTO MARIÑO SAENZ" userId="d9b53461733cb238" providerId="LiveId" clId="{CB0E7C5B-AF01-4948-802E-92E78AD32E39}" dt="2025-01-15T06:51:00.855" v="58" actId="478"/>
          <ac:picMkLst>
            <pc:docMk/>
            <pc:sldMk cId="4226850085" sldId="388"/>
            <ac:picMk id="12" creationId="{C7A6CC1F-F8C2-4BE8-98A9-40C5BDA24D58}"/>
          </ac:picMkLst>
        </pc:picChg>
        <pc:picChg chg="add mod">
          <ac:chgData name="JAVIER ALBERTO MARIÑO SAENZ" userId="d9b53461733cb238" providerId="LiveId" clId="{CB0E7C5B-AF01-4948-802E-92E78AD32E39}" dt="2025-01-15T06:51:01.344" v="59"/>
          <ac:picMkLst>
            <pc:docMk/>
            <pc:sldMk cId="4226850085" sldId="388"/>
            <ac:picMk id="13" creationId="{80AA4BF1-EE8E-4465-B1D2-FE9EA906AD00}"/>
          </ac:picMkLst>
        </pc:picChg>
        <pc:picChg chg="add del mod">
          <ac:chgData name="JAVIER ALBERTO MARIÑO SAENZ" userId="d9b53461733cb238" providerId="LiveId" clId="{CB0E7C5B-AF01-4948-802E-92E78AD32E39}" dt="2025-01-15T14:27:15.539" v="486" actId="478"/>
          <ac:picMkLst>
            <pc:docMk/>
            <pc:sldMk cId="4226850085" sldId="388"/>
            <ac:picMk id="14" creationId="{C0440489-5F84-4180-837F-A1AD02E5ED32}"/>
          </ac:picMkLst>
        </pc:picChg>
        <pc:picChg chg="add del mod">
          <ac:chgData name="JAVIER ALBERTO MARIÑO SAENZ" userId="d9b53461733cb238" providerId="LiveId" clId="{CB0E7C5B-AF01-4948-802E-92E78AD32E39}" dt="2025-01-15T14:28:20.204" v="502" actId="478"/>
          <ac:picMkLst>
            <pc:docMk/>
            <pc:sldMk cId="4226850085" sldId="388"/>
            <ac:picMk id="15" creationId="{FBAB2EC5-E900-4E0E-8090-00016D10E52A}"/>
          </ac:picMkLst>
        </pc:picChg>
        <pc:picChg chg="add del mod">
          <ac:chgData name="JAVIER ALBERTO MARIÑO SAENZ" userId="d9b53461733cb238" providerId="LiveId" clId="{CB0E7C5B-AF01-4948-802E-92E78AD32E39}" dt="2025-01-15T14:28:18.313" v="501" actId="478"/>
          <ac:picMkLst>
            <pc:docMk/>
            <pc:sldMk cId="4226850085" sldId="388"/>
            <ac:picMk id="16" creationId="{D30645DF-A62F-40C0-8C20-AA22E89072F6}"/>
          </ac:picMkLst>
        </pc:picChg>
        <pc:picChg chg="add mod">
          <ac:chgData name="JAVIER ALBERTO MARIÑO SAENZ" userId="d9b53461733cb238" providerId="LiveId" clId="{CB0E7C5B-AF01-4948-802E-92E78AD32E39}" dt="2025-01-15T14:28:21.696" v="503"/>
          <ac:picMkLst>
            <pc:docMk/>
            <pc:sldMk cId="4226850085" sldId="388"/>
            <ac:picMk id="17" creationId="{2AB68C7D-1B66-447F-9747-3F797B96B6E2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9:35.463" v="527"/>
        <pc:sldMkLst>
          <pc:docMk/>
          <pc:sldMk cId="3475966879" sldId="389"/>
        </pc:sldMkLst>
        <pc:spChg chg="mod">
          <ac:chgData name="JAVIER ALBERTO MARIÑO SAENZ" userId="d9b53461733cb238" providerId="LiveId" clId="{CB0E7C5B-AF01-4948-802E-92E78AD32E39}" dt="2025-01-15T12:40:46.272" v="330" actId="14100"/>
          <ac:spMkLst>
            <pc:docMk/>
            <pc:sldMk cId="3475966879" sldId="389"/>
            <ac:spMk id="133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2:40:49.756" v="331" actId="14100"/>
          <ac:spMkLst>
            <pc:docMk/>
            <pc:sldMk cId="3475966879" sldId="389"/>
            <ac:spMk id="134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2:33.405" v="79" actId="478"/>
          <ac:picMkLst>
            <pc:docMk/>
            <pc:sldMk cId="3475966879" sldId="389"/>
            <ac:picMk id="2" creationId="{082EE7D8-7EDC-346D-A349-96A19BB65DDB}"/>
          </ac:picMkLst>
        </pc:picChg>
        <pc:picChg chg="add mod">
          <ac:chgData name="JAVIER ALBERTO MARIÑO SAENZ" userId="d9b53461733cb238" providerId="LiveId" clId="{CB0E7C5B-AF01-4948-802E-92E78AD32E39}" dt="2025-01-15T06:52:34.695" v="80"/>
          <ac:picMkLst>
            <pc:docMk/>
            <pc:sldMk cId="3475966879" sldId="389"/>
            <ac:picMk id="7" creationId="{3513D7D5-B3EA-4490-8647-DA3E065FED04}"/>
          </ac:picMkLst>
        </pc:picChg>
        <pc:picChg chg="add del mod">
          <ac:chgData name="JAVIER ALBERTO MARIÑO SAENZ" userId="d9b53461733cb238" providerId="LiveId" clId="{CB0E7C5B-AF01-4948-802E-92E78AD32E39}" dt="2025-01-15T12:40:51.180" v="332" actId="478"/>
          <ac:picMkLst>
            <pc:docMk/>
            <pc:sldMk cId="3475966879" sldId="389"/>
            <ac:picMk id="8" creationId="{F8443DDC-ACF3-430C-B885-F6446CE78957}"/>
          </ac:picMkLst>
        </pc:picChg>
        <pc:picChg chg="add del mod">
          <ac:chgData name="JAVIER ALBERTO MARIÑO SAENZ" userId="d9b53461733cb238" providerId="LiveId" clId="{CB0E7C5B-AF01-4948-802E-92E78AD32E39}" dt="2025-01-15T14:29:34.228" v="526" actId="478"/>
          <ac:picMkLst>
            <pc:docMk/>
            <pc:sldMk cId="3475966879" sldId="389"/>
            <ac:picMk id="9" creationId="{8E196AC2-2491-4D89-A421-44C4723521E4}"/>
          </ac:picMkLst>
        </pc:picChg>
        <pc:picChg chg="add mod">
          <ac:chgData name="JAVIER ALBERTO MARIÑO SAENZ" userId="d9b53461733cb238" providerId="LiveId" clId="{CB0E7C5B-AF01-4948-802E-92E78AD32E39}" dt="2025-01-15T14:29:35.463" v="527"/>
          <ac:picMkLst>
            <pc:docMk/>
            <pc:sldMk cId="3475966879" sldId="389"/>
            <ac:picMk id="10" creationId="{38A5EF7A-6ECA-4583-BC49-85A6CACAFC03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38.918" v="550"/>
        <pc:sldMkLst>
          <pc:docMk/>
          <pc:sldMk cId="2021249590" sldId="390"/>
        </pc:sldMkLst>
        <pc:spChg chg="mod">
          <ac:chgData name="JAVIER ALBERTO MARIÑO SAENZ" userId="d9b53461733cb238" providerId="LiveId" clId="{CB0E7C5B-AF01-4948-802E-92E78AD32E39}" dt="2025-01-15T06:54:18.114" v="104" actId="1076"/>
          <ac:spMkLst>
            <pc:docMk/>
            <pc:sldMk cId="2021249590" sldId="390"/>
            <ac:spMk id="135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3:55.374" v="101" actId="478"/>
          <ac:picMkLst>
            <pc:docMk/>
            <pc:sldMk cId="2021249590" sldId="390"/>
            <ac:picMk id="2" creationId="{22AADA63-61D0-4F15-D75F-C54C6AFE6379}"/>
          </ac:picMkLst>
        </pc:picChg>
        <pc:picChg chg="add mod">
          <ac:chgData name="JAVIER ALBERTO MARIÑO SAENZ" userId="d9b53461733cb238" providerId="LiveId" clId="{CB0E7C5B-AF01-4948-802E-92E78AD32E39}" dt="2025-01-15T06:53:56.394" v="102"/>
          <ac:picMkLst>
            <pc:docMk/>
            <pc:sldMk cId="2021249590" sldId="390"/>
            <ac:picMk id="7" creationId="{9A63BA15-14B8-460C-B8C3-48B086AA14BC}"/>
          </ac:picMkLst>
        </pc:picChg>
        <pc:picChg chg="add del mod">
          <ac:chgData name="JAVIER ALBERTO MARIÑO SAENZ" userId="d9b53461733cb238" providerId="LiveId" clId="{CB0E7C5B-AF01-4948-802E-92E78AD32E39}" dt="2025-01-15T14:30:37.705" v="549" actId="478"/>
          <ac:picMkLst>
            <pc:docMk/>
            <pc:sldMk cId="2021249590" sldId="390"/>
            <ac:picMk id="8" creationId="{279FE5C1-3021-4F8C-8EAA-C66EFBA93A8C}"/>
          </ac:picMkLst>
        </pc:picChg>
        <pc:picChg chg="mod">
          <ac:chgData name="JAVIER ALBERTO MARIÑO SAENZ" userId="d9b53461733cb238" providerId="LiveId" clId="{CB0E7C5B-AF01-4948-802E-92E78AD32E39}" dt="2025-01-15T06:54:05.114" v="103" actId="1076"/>
          <ac:picMkLst>
            <pc:docMk/>
            <pc:sldMk cId="2021249590" sldId="390"/>
            <ac:picMk id="9" creationId="{06C089E8-770C-488F-ADCA-B8F18666EBBE}"/>
          </ac:picMkLst>
        </pc:picChg>
        <pc:picChg chg="add mod">
          <ac:chgData name="JAVIER ALBERTO MARIÑO SAENZ" userId="d9b53461733cb238" providerId="LiveId" clId="{CB0E7C5B-AF01-4948-802E-92E78AD32E39}" dt="2025-01-15T14:30:38.918" v="550"/>
          <ac:picMkLst>
            <pc:docMk/>
            <pc:sldMk cId="2021249590" sldId="390"/>
            <ac:picMk id="10" creationId="{5D6BF64C-E85E-47F6-81CF-FF88DAABB895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31.138" v="572"/>
        <pc:sldMkLst>
          <pc:docMk/>
          <pc:sldMk cId="972218722" sldId="391"/>
        </pc:sldMkLst>
        <pc:picChg chg="del">
          <ac:chgData name="JAVIER ALBERTO MARIÑO SAENZ" userId="d9b53461733cb238" providerId="LiveId" clId="{CB0E7C5B-AF01-4948-802E-92E78AD32E39}" dt="2025-01-15T06:55:30.878" v="124" actId="478"/>
          <ac:picMkLst>
            <pc:docMk/>
            <pc:sldMk cId="972218722" sldId="391"/>
            <ac:picMk id="2" creationId="{4AAD038F-E20D-4DF5-2587-6867F7EC1BEF}"/>
          </ac:picMkLst>
        </pc:picChg>
        <pc:picChg chg="add mod">
          <ac:chgData name="JAVIER ALBERTO MARIÑO SAENZ" userId="d9b53461733cb238" providerId="LiveId" clId="{CB0E7C5B-AF01-4948-802E-92E78AD32E39}" dt="2025-01-15T06:55:31.877" v="125"/>
          <ac:picMkLst>
            <pc:docMk/>
            <pc:sldMk cId="972218722" sldId="391"/>
            <ac:picMk id="7" creationId="{420D8BCC-9B16-4CD8-8A50-2E76BB055E6B}"/>
          </ac:picMkLst>
        </pc:picChg>
        <pc:picChg chg="add del mod">
          <ac:chgData name="JAVIER ALBERTO MARIÑO SAENZ" userId="d9b53461733cb238" providerId="LiveId" clId="{CB0E7C5B-AF01-4948-802E-92E78AD32E39}" dt="2025-01-15T14:31:29.867" v="571" actId="478"/>
          <ac:picMkLst>
            <pc:docMk/>
            <pc:sldMk cId="972218722" sldId="391"/>
            <ac:picMk id="8" creationId="{C445D657-E3F8-46ED-91EB-809B31F06AFA}"/>
          </ac:picMkLst>
        </pc:picChg>
        <pc:picChg chg="add mod">
          <ac:chgData name="JAVIER ALBERTO MARIÑO SAENZ" userId="d9b53461733cb238" providerId="LiveId" clId="{CB0E7C5B-AF01-4948-802E-92E78AD32E39}" dt="2025-01-15T12:51:48.020" v="399"/>
          <ac:picMkLst>
            <pc:docMk/>
            <pc:sldMk cId="972218722" sldId="391"/>
            <ac:picMk id="9" creationId="{71CBC9B2-4F73-4B78-8A57-AEA439EB1075}"/>
          </ac:picMkLst>
        </pc:picChg>
        <pc:picChg chg="add mod">
          <ac:chgData name="JAVIER ALBERTO MARIÑO SAENZ" userId="d9b53461733cb238" providerId="LiveId" clId="{CB0E7C5B-AF01-4948-802E-92E78AD32E39}" dt="2025-01-15T14:31:31.138" v="572"/>
          <ac:picMkLst>
            <pc:docMk/>
            <pc:sldMk cId="972218722" sldId="391"/>
            <ac:picMk id="10" creationId="{811917C6-A5CF-4CD5-919A-1655DEC85E33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55.808" v="583"/>
        <pc:sldMkLst>
          <pc:docMk/>
          <pc:sldMk cId="1244795834" sldId="392"/>
        </pc:sldMkLst>
        <pc:picChg chg="del">
          <ac:chgData name="JAVIER ALBERTO MARIÑO SAENZ" userId="d9b53461733cb238" providerId="LiveId" clId="{CB0E7C5B-AF01-4948-802E-92E78AD32E39}" dt="2025-01-15T06:56:56.387" v="148" actId="478"/>
          <ac:picMkLst>
            <pc:docMk/>
            <pc:sldMk cId="1244795834" sldId="392"/>
            <ac:picMk id="2" creationId="{4AAD038F-E20D-4DF5-2587-6867F7EC1BEF}"/>
          </ac:picMkLst>
        </pc:picChg>
        <pc:picChg chg="add mod">
          <ac:chgData name="JAVIER ALBERTO MARIÑO SAENZ" userId="d9b53461733cb238" providerId="LiveId" clId="{CB0E7C5B-AF01-4948-802E-92E78AD32E39}" dt="2025-01-15T06:56:57.577" v="149"/>
          <ac:picMkLst>
            <pc:docMk/>
            <pc:sldMk cId="1244795834" sldId="392"/>
            <ac:picMk id="7" creationId="{F443E4DE-07A9-429F-BE31-1FBAACD484ED}"/>
          </ac:picMkLst>
        </pc:picChg>
        <pc:picChg chg="add mod">
          <ac:chgData name="JAVIER ALBERTO MARIÑO SAENZ" userId="d9b53461733cb238" providerId="LiveId" clId="{CB0E7C5B-AF01-4948-802E-92E78AD32E39}" dt="2025-01-15T14:31:55.808" v="583"/>
          <ac:picMkLst>
            <pc:docMk/>
            <pc:sldMk cId="1244795834" sldId="392"/>
            <ac:picMk id="8" creationId="{B09641B9-D74C-4515-BC0E-593A27FA9E77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8:43.404" v="509"/>
        <pc:sldMkLst>
          <pc:docMk/>
          <pc:sldMk cId="362158309" sldId="393"/>
        </pc:sldMkLst>
        <pc:spChg chg="mod">
          <ac:chgData name="JAVIER ALBERTO MARIÑO SAENZ" userId="d9b53461733cb238" providerId="LiveId" clId="{CB0E7C5B-AF01-4948-802E-92E78AD32E39}" dt="2025-01-15T14:26:22.002" v="472" actId="14100"/>
          <ac:spMkLst>
            <pc:docMk/>
            <pc:sldMk cId="362158309" sldId="393"/>
            <ac:spMk id="16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6:36.596" v="474" actId="14100"/>
          <ac:spMkLst>
            <pc:docMk/>
            <pc:sldMk cId="362158309" sldId="393"/>
            <ac:spMk id="162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1:35.917" v="63" actId="478"/>
          <ac:picMkLst>
            <pc:docMk/>
            <pc:sldMk cId="362158309" sldId="393"/>
            <ac:picMk id="2" creationId="{7EE2D0FF-4302-BCD2-56A2-678C23ED18E5}"/>
          </ac:picMkLst>
        </pc:picChg>
        <pc:picChg chg="mod">
          <ac:chgData name="JAVIER ALBERTO MARIÑO SAENZ" userId="d9b53461733cb238" providerId="LiveId" clId="{CB0E7C5B-AF01-4948-802E-92E78AD32E39}" dt="2025-01-15T14:26:32.471" v="473" actId="1076"/>
          <ac:picMkLst>
            <pc:docMk/>
            <pc:sldMk cId="362158309" sldId="393"/>
            <ac:picMk id="4" creationId="{84D3F951-B710-4E1D-B661-A804FA2E236D}"/>
          </ac:picMkLst>
        </pc:picChg>
        <pc:picChg chg="add mod">
          <ac:chgData name="JAVIER ALBERTO MARIÑO SAENZ" userId="d9b53461733cb238" providerId="LiveId" clId="{CB0E7C5B-AF01-4948-802E-92E78AD32E39}" dt="2025-01-15T06:51:37.193" v="64"/>
          <ac:picMkLst>
            <pc:docMk/>
            <pc:sldMk cId="362158309" sldId="393"/>
            <ac:picMk id="9" creationId="{BA285719-94FF-4ADE-BEBB-81ACEFE8134A}"/>
          </ac:picMkLst>
        </pc:picChg>
        <pc:picChg chg="add del mod">
          <ac:chgData name="JAVIER ALBERTO MARIÑO SAENZ" userId="d9b53461733cb238" providerId="LiveId" clId="{CB0E7C5B-AF01-4948-802E-92E78AD32E39}" dt="2025-01-15T14:26:10.880" v="469" actId="478"/>
          <ac:picMkLst>
            <pc:docMk/>
            <pc:sldMk cId="362158309" sldId="393"/>
            <ac:picMk id="10" creationId="{D86ACE22-1044-493F-8FCF-43B5D52F5241}"/>
          </ac:picMkLst>
        </pc:picChg>
        <pc:picChg chg="add del mod">
          <ac:chgData name="JAVIER ALBERTO MARIÑO SAENZ" userId="d9b53461733cb238" providerId="LiveId" clId="{CB0E7C5B-AF01-4948-802E-92E78AD32E39}" dt="2025-01-15T14:28:42.045" v="508" actId="478"/>
          <ac:picMkLst>
            <pc:docMk/>
            <pc:sldMk cId="362158309" sldId="393"/>
            <ac:picMk id="11" creationId="{F23617E2-D4F0-493F-BB6D-C32F73563CB6}"/>
          </ac:picMkLst>
        </pc:picChg>
        <pc:picChg chg="add mod">
          <ac:chgData name="JAVIER ALBERTO MARIÑO SAENZ" userId="d9b53461733cb238" providerId="LiveId" clId="{CB0E7C5B-AF01-4948-802E-92E78AD32E39}" dt="2025-01-15T14:28:43.404" v="509"/>
          <ac:picMkLst>
            <pc:docMk/>
            <pc:sldMk cId="362158309" sldId="393"/>
            <ac:picMk id="12" creationId="{BB8587D7-0E3E-4A07-A63E-A2D6140BD68E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0:17.040" v="542"/>
        <pc:sldMkLst>
          <pc:docMk/>
          <pc:sldMk cId="4151054187" sldId="394"/>
        </pc:sldMkLst>
        <pc:picChg chg="del">
          <ac:chgData name="JAVIER ALBERTO MARIÑO SAENZ" userId="d9b53461733cb238" providerId="LiveId" clId="{CB0E7C5B-AF01-4948-802E-92E78AD32E39}" dt="2025-01-15T06:53:33.744" v="95" actId="478"/>
          <ac:picMkLst>
            <pc:docMk/>
            <pc:sldMk cId="4151054187" sldId="394"/>
            <ac:picMk id="2" creationId="{FE45F8F6-9B0A-E160-CE34-4BBB3FF8D91F}"/>
          </ac:picMkLst>
        </pc:picChg>
        <pc:picChg chg="add mod">
          <ac:chgData name="JAVIER ALBERTO MARIÑO SAENZ" userId="d9b53461733cb238" providerId="LiveId" clId="{CB0E7C5B-AF01-4948-802E-92E78AD32E39}" dt="2025-01-15T06:53:34.784" v="96"/>
          <ac:picMkLst>
            <pc:docMk/>
            <pc:sldMk cId="4151054187" sldId="394"/>
            <ac:picMk id="7" creationId="{60EEC931-7049-431D-9C36-AC09614F7CE6}"/>
          </ac:picMkLst>
        </pc:picChg>
        <pc:picChg chg="add del mod">
          <ac:chgData name="JAVIER ALBERTO MARIÑO SAENZ" userId="d9b53461733cb238" providerId="LiveId" clId="{CB0E7C5B-AF01-4948-802E-92E78AD32E39}" dt="2025-01-15T12:39:48.920" v="309"/>
          <ac:picMkLst>
            <pc:docMk/>
            <pc:sldMk cId="4151054187" sldId="394"/>
            <ac:picMk id="8" creationId="{DC9B0F9D-D9D4-4929-9B91-47F3E451906E}"/>
          </ac:picMkLst>
        </pc:picChg>
        <pc:picChg chg="add del mod">
          <ac:chgData name="JAVIER ALBERTO MARIÑO SAENZ" userId="d9b53461733cb238" providerId="LiveId" clId="{CB0E7C5B-AF01-4948-802E-92E78AD32E39}" dt="2025-01-15T14:30:15.845" v="541" actId="478"/>
          <ac:picMkLst>
            <pc:docMk/>
            <pc:sldMk cId="4151054187" sldId="394"/>
            <ac:picMk id="9" creationId="{7D97DEEA-77B4-41E2-80CD-D5E73CD496E4}"/>
          </ac:picMkLst>
        </pc:picChg>
        <pc:picChg chg="add mod">
          <ac:chgData name="JAVIER ALBERTO MARIÑO SAENZ" userId="d9b53461733cb238" providerId="LiveId" clId="{CB0E7C5B-AF01-4948-802E-92E78AD32E39}" dt="2025-01-15T14:30:17.040" v="542"/>
          <ac:picMkLst>
            <pc:docMk/>
            <pc:sldMk cId="4151054187" sldId="394"/>
            <ac:picMk id="10" creationId="{51AF0263-A5C8-488A-B86E-2494D4869D1D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05.784" v="563"/>
        <pc:sldMkLst>
          <pc:docMk/>
          <pc:sldMk cId="2260327217" sldId="395"/>
        </pc:sldMkLst>
        <pc:picChg chg="del">
          <ac:chgData name="JAVIER ALBERTO MARIÑO SAENZ" userId="d9b53461733cb238" providerId="LiveId" clId="{CB0E7C5B-AF01-4948-802E-92E78AD32E39}" dt="2025-01-15T06:55:16.397" v="118" actId="478"/>
          <ac:picMkLst>
            <pc:docMk/>
            <pc:sldMk cId="2260327217" sldId="395"/>
            <ac:picMk id="2" creationId="{FE45F8F6-9B0A-E160-CE34-4BBB3FF8D91F}"/>
          </ac:picMkLst>
        </pc:picChg>
        <pc:picChg chg="add mod">
          <ac:chgData name="JAVIER ALBERTO MARIÑO SAENZ" userId="d9b53461733cb238" providerId="LiveId" clId="{CB0E7C5B-AF01-4948-802E-92E78AD32E39}" dt="2025-01-15T06:55:17.672" v="119"/>
          <ac:picMkLst>
            <pc:docMk/>
            <pc:sldMk cId="2260327217" sldId="395"/>
            <ac:picMk id="7" creationId="{C67AA9EA-1DB9-498B-8224-57C825D1EBB8}"/>
          </ac:picMkLst>
        </pc:picChg>
        <pc:picChg chg="add del mod">
          <ac:chgData name="JAVIER ALBERTO MARIÑO SAENZ" userId="d9b53461733cb238" providerId="LiveId" clId="{CB0E7C5B-AF01-4948-802E-92E78AD32E39}" dt="2025-01-15T14:31:04.500" v="562" actId="478"/>
          <ac:picMkLst>
            <pc:docMk/>
            <pc:sldMk cId="2260327217" sldId="395"/>
            <ac:picMk id="8" creationId="{C592C698-03AA-4988-9098-C50382AE23A4}"/>
          </ac:picMkLst>
        </pc:picChg>
        <pc:picChg chg="add mod">
          <ac:chgData name="JAVIER ALBERTO MARIÑO SAENZ" userId="d9b53461733cb238" providerId="LiveId" clId="{CB0E7C5B-AF01-4948-802E-92E78AD32E39}" dt="2025-01-15T14:31:05.784" v="563"/>
          <ac:picMkLst>
            <pc:docMk/>
            <pc:sldMk cId="2260327217" sldId="395"/>
            <ac:picMk id="9" creationId="{A69CC0E5-DF6F-4979-9CEA-2670F14F063A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1:47.363" v="579"/>
        <pc:sldMkLst>
          <pc:docMk/>
          <pc:sldMk cId="2289042183" sldId="396"/>
        </pc:sldMkLst>
        <pc:picChg chg="del">
          <ac:chgData name="JAVIER ALBERTO MARIÑO SAENZ" userId="d9b53461733cb238" providerId="LiveId" clId="{CB0E7C5B-AF01-4948-802E-92E78AD32E39}" dt="2025-01-15T06:56:38.590" v="142" actId="478"/>
          <ac:picMkLst>
            <pc:docMk/>
            <pc:sldMk cId="2289042183" sldId="396"/>
            <ac:picMk id="2" creationId="{FE45F8F6-9B0A-E160-CE34-4BBB3FF8D91F}"/>
          </ac:picMkLst>
        </pc:picChg>
        <pc:picChg chg="add mod">
          <ac:chgData name="JAVIER ALBERTO MARIÑO SAENZ" userId="d9b53461733cb238" providerId="LiveId" clId="{CB0E7C5B-AF01-4948-802E-92E78AD32E39}" dt="2025-01-15T06:56:39.617" v="143"/>
          <ac:picMkLst>
            <pc:docMk/>
            <pc:sldMk cId="2289042183" sldId="396"/>
            <ac:picMk id="7" creationId="{79E04137-3A62-44D3-8687-DA858A627806}"/>
          </ac:picMkLst>
        </pc:picChg>
        <pc:picChg chg="add mod">
          <ac:chgData name="JAVIER ALBERTO MARIÑO SAENZ" userId="d9b53461733cb238" providerId="LiveId" clId="{CB0E7C5B-AF01-4948-802E-92E78AD32E39}" dt="2025-01-15T14:31:47.363" v="579"/>
          <ac:picMkLst>
            <pc:docMk/>
            <pc:sldMk cId="2289042183" sldId="396"/>
            <ac:picMk id="8" creationId="{A48BFC1E-61D4-4C6F-ACF1-229183DCA5FB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2:09.681" v="590"/>
        <pc:sldMkLst>
          <pc:docMk/>
          <pc:sldMk cId="4270942554" sldId="397"/>
        </pc:sldMkLst>
        <pc:picChg chg="del">
          <ac:chgData name="JAVIER ALBERTO MARIÑO SAENZ" userId="d9b53461733cb238" providerId="LiveId" clId="{CB0E7C5B-AF01-4948-802E-92E78AD32E39}" dt="2025-01-15T06:58:16.182" v="163" actId="478"/>
          <ac:picMkLst>
            <pc:docMk/>
            <pc:sldMk cId="4270942554" sldId="397"/>
            <ac:picMk id="2" creationId="{FE45F8F6-9B0A-E160-CE34-4BBB3FF8D91F}"/>
          </ac:picMkLst>
        </pc:picChg>
        <pc:picChg chg="add mod">
          <ac:chgData name="JAVIER ALBERTO MARIÑO SAENZ" userId="d9b53461733cb238" providerId="LiveId" clId="{CB0E7C5B-AF01-4948-802E-92E78AD32E39}" dt="2025-01-15T06:58:17.341" v="164"/>
          <ac:picMkLst>
            <pc:docMk/>
            <pc:sldMk cId="4270942554" sldId="397"/>
            <ac:picMk id="7" creationId="{85545C78-698D-4AE3-8D8B-C8833556FFF5}"/>
          </ac:picMkLst>
        </pc:picChg>
        <pc:picChg chg="add mod">
          <ac:chgData name="JAVIER ALBERTO MARIÑO SAENZ" userId="d9b53461733cb238" providerId="LiveId" clId="{CB0E7C5B-AF01-4948-802E-92E78AD32E39}" dt="2025-01-15T14:32:09.681" v="590"/>
          <ac:picMkLst>
            <pc:docMk/>
            <pc:sldMk cId="4270942554" sldId="397"/>
            <ac:picMk id="8" creationId="{B1347DDB-EB24-4A2A-A6F1-266D0477B1BC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9:04.297" v="517"/>
        <pc:sldMkLst>
          <pc:docMk/>
          <pc:sldMk cId="396891573" sldId="398"/>
        </pc:sldMkLst>
        <pc:spChg chg="mod">
          <ac:chgData name="JAVIER ALBERTO MARIÑO SAENZ" userId="d9b53461733cb238" providerId="LiveId" clId="{CB0E7C5B-AF01-4948-802E-92E78AD32E39}" dt="2025-01-15T14:24:26.179" v="448" actId="14100"/>
          <ac:spMkLst>
            <pc:docMk/>
            <pc:sldMk cId="396891573" sldId="398"/>
            <ac:spMk id="16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4:29.107" v="449" actId="14100"/>
          <ac:spMkLst>
            <pc:docMk/>
            <pc:sldMk cId="396891573" sldId="398"/>
            <ac:spMk id="162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2:12.295" v="71" actId="478"/>
          <ac:picMkLst>
            <pc:docMk/>
            <pc:sldMk cId="396891573" sldId="398"/>
            <ac:picMk id="2" creationId="{4C064182-6B00-0B77-FE9D-F45E169D3395}"/>
          </ac:picMkLst>
        </pc:picChg>
        <pc:picChg chg="add mod">
          <ac:chgData name="JAVIER ALBERTO MARIÑO SAENZ" userId="d9b53461733cb238" providerId="LiveId" clId="{CB0E7C5B-AF01-4948-802E-92E78AD32E39}" dt="2025-01-15T06:52:14.164" v="72"/>
          <ac:picMkLst>
            <pc:docMk/>
            <pc:sldMk cId="396891573" sldId="398"/>
            <ac:picMk id="11" creationId="{8F514474-A39E-4713-B172-8A94832EE96A}"/>
          </ac:picMkLst>
        </pc:picChg>
        <pc:picChg chg="add del mod">
          <ac:chgData name="JAVIER ALBERTO MARIÑO SAENZ" userId="d9b53461733cb238" providerId="LiveId" clId="{CB0E7C5B-AF01-4948-802E-92E78AD32E39}" dt="2025-01-15T14:24:18.458" v="446" actId="478"/>
          <ac:picMkLst>
            <pc:docMk/>
            <pc:sldMk cId="396891573" sldId="398"/>
            <ac:picMk id="13" creationId="{19B612B1-6049-427A-9684-5836329CE0C3}"/>
          </ac:picMkLst>
        </pc:picChg>
        <pc:picChg chg="add del mod">
          <ac:chgData name="JAVIER ALBERTO MARIÑO SAENZ" userId="d9b53461733cb238" providerId="LiveId" clId="{CB0E7C5B-AF01-4948-802E-92E78AD32E39}" dt="2025-01-15T14:29:03.011" v="516" actId="478"/>
          <ac:picMkLst>
            <pc:docMk/>
            <pc:sldMk cId="396891573" sldId="398"/>
            <ac:picMk id="14" creationId="{A67E2F47-75FB-4615-B2E8-92A4DE71A195}"/>
          </ac:picMkLst>
        </pc:picChg>
        <pc:picChg chg="add mod">
          <ac:chgData name="JAVIER ALBERTO MARIÑO SAENZ" userId="d9b53461733cb238" providerId="LiveId" clId="{CB0E7C5B-AF01-4948-802E-92E78AD32E39}" dt="2025-01-15T14:29:04.297" v="517"/>
          <ac:picMkLst>
            <pc:docMk/>
            <pc:sldMk cId="396891573" sldId="398"/>
            <ac:picMk id="15" creationId="{C811B2A5-B2F4-4430-B968-FAD9FBFB64D5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33:07.103" v="595" actId="14100"/>
        <pc:sldMkLst>
          <pc:docMk/>
          <pc:sldMk cId="4035760012" sldId="399"/>
        </pc:sldMkLst>
        <pc:spChg chg="mod">
          <ac:chgData name="JAVIER ALBERTO MARIÑO SAENZ" userId="d9b53461733cb238" providerId="LiveId" clId="{CB0E7C5B-AF01-4948-802E-92E78AD32E39}" dt="2025-01-15T14:27:00.087" v="483" actId="14100"/>
          <ac:spMkLst>
            <pc:docMk/>
            <pc:sldMk cId="4035760012" sldId="399"/>
            <ac:spMk id="16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7:08.745" v="485" actId="14100"/>
          <ac:spMkLst>
            <pc:docMk/>
            <pc:sldMk cId="4035760012" sldId="399"/>
            <ac:spMk id="162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0:33.995" v="53" actId="478"/>
          <ac:picMkLst>
            <pc:docMk/>
            <pc:sldMk cId="4035760012" sldId="399"/>
            <ac:picMk id="2" creationId="{31E54711-DE8E-DE60-5696-E648377E8D3C}"/>
          </ac:picMkLst>
        </pc:picChg>
        <pc:picChg chg="mod">
          <ac:chgData name="JAVIER ALBERTO MARIÑO SAENZ" userId="d9b53461733cb238" providerId="LiveId" clId="{CB0E7C5B-AF01-4948-802E-92E78AD32E39}" dt="2025-01-15T14:33:07.103" v="595" actId="14100"/>
          <ac:picMkLst>
            <pc:docMk/>
            <pc:sldMk cId="4035760012" sldId="399"/>
            <ac:picMk id="4" creationId="{C142E0EC-04C1-4F9D-92E0-B5E542BAD0B7}"/>
          </ac:picMkLst>
        </pc:picChg>
        <pc:picChg chg="add mod">
          <ac:chgData name="JAVIER ALBERTO MARIÑO SAENZ" userId="d9b53461733cb238" providerId="LiveId" clId="{CB0E7C5B-AF01-4948-802E-92E78AD32E39}" dt="2025-01-15T06:50:50.620" v="55" actId="14100"/>
          <ac:picMkLst>
            <pc:docMk/>
            <pc:sldMk cId="4035760012" sldId="399"/>
            <ac:picMk id="7" creationId="{32CB3E1D-55EF-4EDE-AC9D-727E3789108B}"/>
          </ac:picMkLst>
        </pc:picChg>
        <pc:picChg chg="add del mod">
          <ac:chgData name="JAVIER ALBERTO MARIÑO SAENZ" userId="d9b53461733cb238" providerId="LiveId" clId="{CB0E7C5B-AF01-4948-802E-92E78AD32E39}" dt="2025-01-15T14:26:49.814" v="479" actId="478"/>
          <ac:picMkLst>
            <pc:docMk/>
            <pc:sldMk cId="4035760012" sldId="399"/>
            <ac:picMk id="8" creationId="{D9E3B2FF-721B-4EDD-8953-2D9E838DF1F0}"/>
          </ac:picMkLst>
        </pc:picChg>
        <pc:picChg chg="add del mod">
          <ac:chgData name="JAVIER ALBERTO MARIÑO SAENZ" userId="d9b53461733cb238" providerId="LiveId" clId="{CB0E7C5B-AF01-4948-802E-92E78AD32E39}" dt="2025-01-15T14:28:27.005" v="504" actId="478"/>
          <ac:picMkLst>
            <pc:docMk/>
            <pc:sldMk cId="4035760012" sldId="399"/>
            <ac:picMk id="9" creationId="{843EFBFE-F0CB-459E-9A11-208F5E25CA31}"/>
          </ac:picMkLst>
        </pc:picChg>
        <pc:picChg chg="add mod">
          <ac:chgData name="JAVIER ALBERTO MARIÑO SAENZ" userId="d9b53461733cb238" providerId="LiveId" clId="{CB0E7C5B-AF01-4948-802E-92E78AD32E39}" dt="2025-01-15T14:28:28.197" v="505"/>
          <ac:picMkLst>
            <pc:docMk/>
            <pc:sldMk cId="4035760012" sldId="399"/>
            <ac:picMk id="11" creationId="{0379AEED-F548-4CFB-8D4B-03831BD5A4FB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8:48.164" v="511"/>
        <pc:sldMkLst>
          <pc:docMk/>
          <pc:sldMk cId="1809248674" sldId="400"/>
        </pc:sldMkLst>
        <pc:spChg chg="mod">
          <ac:chgData name="JAVIER ALBERTO MARIÑO SAENZ" userId="d9b53461733cb238" providerId="LiveId" clId="{CB0E7C5B-AF01-4948-802E-92E78AD32E39}" dt="2025-01-15T14:25:51.664" v="465" actId="14100"/>
          <ac:spMkLst>
            <pc:docMk/>
            <pc:sldMk cId="1809248674" sldId="400"/>
            <ac:spMk id="16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5:55.332" v="466" actId="14100"/>
          <ac:spMkLst>
            <pc:docMk/>
            <pc:sldMk cId="1809248674" sldId="400"/>
            <ac:spMk id="162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1:41.015" v="65" actId="478"/>
          <ac:picMkLst>
            <pc:docMk/>
            <pc:sldMk cId="1809248674" sldId="400"/>
            <ac:picMk id="2" creationId="{7EE2D0FF-4302-BCD2-56A2-678C23ED18E5}"/>
          </ac:picMkLst>
        </pc:picChg>
        <pc:picChg chg="mod">
          <ac:chgData name="JAVIER ALBERTO MARIÑO SAENZ" userId="d9b53461733cb238" providerId="LiveId" clId="{CB0E7C5B-AF01-4948-802E-92E78AD32E39}" dt="2025-01-15T14:25:57.675" v="467" actId="1076"/>
          <ac:picMkLst>
            <pc:docMk/>
            <pc:sldMk cId="1809248674" sldId="400"/>
            <ac:picMk id="4" creationId="{2BEC3885-2CCB-4E99-9D74-85714BCA9B99}"/>
          </ac:picMkLst>
        </pc:picChg>
        <pc:picChg chg="mod">
          <ac:chgData name="JAVIER ALBERTO MARIÑO SAENZ" userId="d9b53461733cb238" providerId="LiveId" clId="{CB0E7C5B-AF01-4948-802E-92E78AD32E39}" dt="2025-01-15T14:26:04.646" v="468" actId="14100"/>
          <ac:picMkLst>
            <pc:docMk/>
            <pc:sldMk cId="1809248674" sldId="400"/>
            <ac:picMk id="6" creationId="{11E20446-C2E6-4929-B964-634ED2527522}"/>
          </ac:picMkLst>
        </pc:picChg>
        <pc:picChg chg="add mod">
          <ac:chgData name="JAVIER ALBERTO MARIÑO SAENZ" userId="d9b53461733cb238" providerId="LiveId" clId="{CB0E7C5B-AF01-4948-802E-92E78AD32E39}" dt="2025-01-15T06:51:42.144" v="66"/>
          <ac:picMkLst>
            <pc:docMk/>
            <pc:sldMk cId="1809248674" sldId="400"/>
            <ac:picMk id="9" creationId="{E86C599E-3F86-4F63-A835-7BCFCBE9CBA2}"/>
          </ac:picMkLst>
        </pc:picChg>
        <pc:picChg chg="add del mod">
          <ac:chgData name="JAVIER ALBERTO MARIÑO SAENZ" userId="d9b53461733cb238" providerId="LiveId" clId="{CB0E7C5B-AF01-4948-802E-92E78AD32E39}" dt="2025-01-15T14:25:17.368" v="459" actId="478"/>
          <ac:picMkLst>
            <pc:docMk/>
            <pc:sldMk cId="1809248674" sldId="400"/>
            <ac:picMk id="10" creationId="{FDFFD09E-3E47-447D-AFE0-E324428BE6D3}"/>
          </ac:picMkLst>
        </pc:picChg>
        <pc:picChg chg="add del mod">
          <ac:chgData name="JAVIER ALBERTO MARIÑO SAENZ" userId="d9b53461733cb238" providerId="LiveId" clId="{CB0E7C5B-AF01-4948-802E-92E78AD32E39}" dt="2025-01-15T14:28:46.830" v="510" actId="478"/>
          <ac:picMkLst>
            <pc:docMk/>
            <pc:sldMk cId="1809248674" sldId="400"/>
            <ac:picMk id="12" creationId="{2BC5A3E6-2653-409D-B68B-062B12A353EC}"/>
          </ac:picMkLst>
        </pc:picChg>
        <pc:picChg chg="add mod">
          <ac:chgData name="JAVIER ALBERTO MARIÑO SAENZ" userId="d9b53461733cb238" providerId="LiveId" clId="{CB0E7C5B-AF01-4948-802E-92E78AD32E39}" dt="2025-01-15T14:28:48.164" v="511"/>
          <ac:picMkLst>
            <pc:docMk/>
            <pc:sldMk cId="1809248674" sldId="400"/>
            <ac:picMk id="13" creationId="{C24E6CFA-65AA-4CF4-ABCA-C1ADD0CB919F}"/>
          </ac:picMkLst>
        </pc:picChg>
      </pc:sldChg>
      <pc:sldChg chg="addSp delSp modSp mod">
        <pc:chgData name="JAVIER ALBERTO MARIÑO SAENZ" userId="d9b53461733cb238" providerId="LiveId" clId="{CB0E7C5B-AF01-4948-802E-92E78AD32E39}" dt="2025-01-15T14:28:52.686" v="513"/>
        <pc:sldMkLst>
          <pc:docMk/>
          <pc:sldMk cId="3789225203" sldId="401"/>
        </pc:sldMkLst>
        <pc:spChg chg="mod">
          <ac:chgData name="JAVIER ALBERTO MARIÑO SAENZ" userId="d9b53461733cb238" providerId="LiveId" clId="{CB0E7C5B-AF01-4948-802E-92E78AD32E39}" dt="2025-01-15T14:25:09.114" v="457" actId="14100"/>
          <ac:spMkLst>
            <pc:docMk/>
            <pc:sldMk cId="3789225203" sldId="401"/>
            <ac:spMk id="16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5:12.776" v="458" actId="14100"/>
          <ac:spMkLst>
            <pc:docMk/>
            <pc:sldMk cId="3789225203" sldId="401"/>
            <ac:spMk id="162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2:01.758" v="67" actId="478"/>
          <ac:picMkLst>
            <pc:docMk/>
            <pc:sldMk cId="3789225203" sldId="401"/>
            <ac:picMk id="2" creationId="{7EE2D0FF-4302-BCD2-56A2-678C23ED18E5}"/>
          </ac:picMkLst>
        </pc:picChg>
        <pc:picChg chg="add mod">
          <ac:chgData name="JAVIER ALBERTO MARIÑO SAENZ" userId="d9b53461733cb238" providerId="LiveId" clId="{CB0E7C5B-AF01-4948-802E-92E78AD32E39}" dt="2025-01-15T06:52:02.875" v="68"/>
          <ac:picMkLst>
            <pc:docMk/>
            <pc:sldMk cId="3789225203" sldId="401"/>
            <ac:picMk id="7" creationId="{DA77D476-4844-4703-80E1-6D0399A6D96E}"/>
          </ac:picMkLst>
        </pc:picChg>
        <pc:picChg chg="add del mod">
          <ac:chgData name="JAVIER ALBERTO MARIÑO SAENZ" userId="d9b53461733cb238" providerId="LiveId" clId="{CB0E7C5B-AF01-4948-802E-92E78AD32E39}" dt="2025-01-15T14:25:04.842" v="455" actId="478"/>
          <ac:picMkLst>
            <pc:docMk/>
            <pc:sldMk cId="3789225203" sldId="401"/>
            <ac:picMk id="9" creationId="{434170D8-6354-42D1-B4BE-0F093617956D}"/>
          </ac:picMkLst>
        </pc:picChg>
        <pc:picChg chg="add del mod">
          <ac:chgData name="JAVIER ALBERTO MARIÑO SAENZ" userId="d9b53461733cb238" providerId="LiveId" clId="{CB0E7C5B-AF01-4948-802E-92E78AD32E39}" dt="2025-01-15T14:28:51.482" v="512" actId="478"/>
          <ac:picMkLst>
            <pc:docMk/>
            <pc:sldMk cId="3789225203" sldId="401"/>
            <ac:picMk id="10" creationId="{B0216412-637F-4993-BC7A-024511ACC335}"/>
          </ac:picMkLst>
        </pc:picChg>
        <pc:picChg chg="add mod">
          <ac:chgData name="JAVIER ALBERTO MARIÑO SAENZ" userId="d9b53461733cb238" providerId="LiveId" clId="{CB0E7C5B-AF01-4948-802E-92E78AD32E39}" dt="2025-01-15T14:28:52.686" v="513"/>
          <ac:picMkLst>
            <pc:docMk/>
            <pc:sldMk cId="3789225203" sldId="401"/>
            <ac:picMk id="11" creationId="{21D9DFA8-78D3-42F1-BC83-C62A10E5BB30}"/>
          </ac:picMkLst>
        </pc:picChg>
      </pc:sldChg>
      <pc:sldChg chg="addSp delSp modSp add del mod">
        <pc:chgData name="JAVIER ALBERTO MARIÑO SAENZ" userId="d9b53461733cb238" providerId="LiveId" clId="{CB0E7C5B-AF01-4948-802E-92E78AD32E39}" dt="2025-01-15T14:29:14.700" v="521"/>
        <pc:sldMkLst>
          <pc:docMk/>
          <pc:sldMk cId="1819661860" sldId="402"/>
        </pc:sldMkLst>
        <pc:spChg chg="add mod">
          <ac:chgData name="JAVIER ALBERTO MARIÑO SAENZ" userId="d9b53461733cb238" providerId="LiveId" clId="{CB0E7C5B-AF01-4948-802E-92E78AD32E39}" dt="2025-01-14T15:18:04.298" v="29" actId="1076"/>
          <ac:spMkLst>
            <pc:docMk/>
            <pc:sldMk cId="1819661860" sldId="402"/>
            <ac:spMk id="16" creationId="{364FCCDF-0F73-4E34-839B-3F8BFA64245E}"/>
          </ac:spMkLst>
        </pc:spChg>
        <pc:spChg chg="mod">
          <ac:chgData name="JAVIER ALBERTO MARIÑO SAENZ" userId="d9b53461733cb238" providerId="LiveId" clId="{CB0E7C5B-AF01-4948-802E-92E78AD32E39}" dt="2025-01-15T14:23:50.391" v="440" actId="14100"/>
          <ac:spMkLst>
            <pc:docMk/>
            <pc:sldMk cId="1819661860" sldId="402"/>
            <ac:spMk id="161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5T14:23:55.834" v="441" actId="14100"/>
          <ac:spMkLst>
            <pc:docMk/>
            <pc:sldMk cId="1819661860" sldId="402"/>
            <ac:spMk id="162" creationId="{00000000-0000-0000-0000-000000000000}"/>
          </ac:spMkLst>
        </pc:spChg>
        <pc:spChg chg="mod">
          <ac:chgData name="JAVIER ALBERTO MARIÑO SAENZ" userId="d9b53461733cb238" providerId="LiveId" clId="{CB0E7C5B-AF01-4948-802E-92E78AD32E39}" dt="2025-01-14T15:18:09.118" v="30" actId="1076"/>
          <ac:spMkLst>
            <pc:docMk/>
            <pc:sldMk cId="1819661860" sldId="402"/>
            <ac:spMk id="163" creationId="{00000000-0000-0000-0000-000000000000}"/>
          </ac:spMkLst>
        </pc:spChg>
        <pc:picChg chg="del">
          <ac:chgData name="JAVIER ALBERTO MARIÑO SAENZ" userId="d9b53461733cb238" providerId="LiveId" clId="{CB0E7C5B-AF01-4948-802E-92E78AD32E39}" dt="2025-01-15T06:52:22.507" v="75" actId="478"/>
          <ac:picMkLst>
            <pc:docMk/>
            <pc:sldMk cId="1819661860" sldId="402"/>
            <ac:picMk id="2" creationId="{08CADBD7-75FA-9FE0-D0BE-6774D0A22F24}"/>
          </ac:picMkLst>
        </pc:picChg>
        <pc:picChg chg="add del mod">
          <ac:chgData name="JAVIER ALBERTO MARIÑO SAENZ" userId="d9b53461733cb238" providerId="LiveId" clId="{CB0E7C5B-AF01-4948-802E-92E78AD32E39}" dt="2025-01-14T15:02:10.267" v="6" actId="478"/>
          <ac:picMkLst>
            <pc:docMk/>
            <pc:sldMk cId="1819661860" sldId="402"/>
            <ac:picMk id="4" creationId="{DA62A322-2413-4272-801C-E03EB40B68D7}"/>
          </ac:picMkLst>
        </pc:picChg>
        <pc:picChg chg="add del mod">
          <ac:chgData name="JAVIER ALBERTO MARIÑO SAENZ" userId="d9b53461733cb238" providerId="LiveId" clId="{CB0E7C5B-AF01-4948-802E-92E78AD32E39}" dt="2025-01-14T15:03:15.747" v="15" actId="478"/>
          <ac:picMkLst>
            <pc:docMk/>
            <pc:sldMk cId="1819661860" sldId="402"/>
            <ac:picMk id="6" creationId="{0D6E3D26-0D3A-475F-A98E-CA2880A104FE}"/>
          </ac:picMkLst>
        </pc:picChg>
        <pc:picChg chg="add del mod">
          <ac:chgData name="JAVIER ALBERTO MARIÑO SAENZ" userId="d9b53461733cb238" providerId="LiveId" clId="{CB0E7C5B-AF01-4948-802E-92E78AD32E39}" dt="2025-01-14T15:16:35.554" v="17" actId="478"/>
          <ac:picMkLst>
            <pc:docMk/>
            <pc:sldMk cId="1819661860" sldId="402"/>
            <ac:picMk id="8" creationId="{81741170-706C-4AB0-ABEE-7509AAB0F65C}"/>
          </ac:picMkLst>
        </pc:picChg>
        <pc:picChg chg="add mod">
          <ac:chgData name="JAVIER ALBERTO MARIÑO SAENZ" userId="d9b53461733cb238" providerId="LiveId" clId="{CB0E7C5B-AF01-4948-802E-92E78AD32E39}" dt="2025-01-15T06:52:23.998" v="76"/>
          <ac:picMkLst>
            <pc:docMk/>
            <pc:sldMk cId="1819661860" sldId="402"/>
            <ac:picMk id="9" creationId="{4A43D450-F702-4D04-9D66-7F735B50A9CE}"/>
          </ac:picMkLst>
        </pc:picChg>
        <pc:picChg chg="add mod">
          <ac:chgData name="JAVIER ALBERTO MARIÑO SAENZ" userId="d9b53461733cb238" providerId="LiveId" clId="{CB0E7C5B-AF01-4948-802E-92E78AD32E39}" dt="2025-01-14T15:17:39.764" v="26" actId="14100"/>
          <ac:picMkLst>
            <pc:docMk/>
            <pc:sldMk cId="1819661860" sldId="402"/>
            <ac:picMk id="10" creationId="{F79999B0-282D-432C-A507-1FD8040C74A1}"/>
          </ac:picMkLst>
        </pc:picChg>
        <pc:picChg chg="add del mod">
          <ac:chgData name="JAVIER ALBERTO MARIÑO SAENZ" userId="d9b53461733cb238" providerId="LiveId" clId="{CB0E7C5B-AF01-4948-802E-92E78AD32E39}" dt="2025-01-15T12:41:13.879" v="337" actId="478"/>
          <ac:picMkLst>
            <pc:docMk/>
            <pc:sldMk cId="1819661860" sldId="402"/>
            <ac:picMk id="11" creationId="{CF1D9802-78D2-40BE-BC05-16D31954B9E9}"/>
          </ac:picMkLst>
        </pc:picChg>
        <pc:picChg chg="add mod">
          <ac:chgData name="JAVIER ALBERTO MARIÑO SAENZ" userId="d9b53461733cb238" providerId="LiveId" clId="{CB0E7C5B-AF01-4948-802E-92E78AD32E39}" dt="2025-01-14T15:17:50.528" v="27" actId="14100"/>
          <ac:picMkLst>
            <pc:docMk/>
            <pc:sldMk cId="1819661860" sldId="402"/>
            <ac:picMk id="12" creationId="{DDA4FF72-B9A4-4763-8F74-17C3D7CCFBF1}"/>
          </ac:picMkLst>
        </pc:picChg>
        <pc:picChg chg="add del mod">
          <ac:chgData name="JAVIER ALBERTO MARIÑO SAENZ" userId="d9b53461733cb238" providerId="LiveId" clId="{CB0E7C5B-AF01-4948-802E-92E78AD32E39}" dt="2025-01-15T14:29:13.572" v="520" actId="478"/>
          <ac:picMkLst>
            <pc:docMk/>
            <pc:sldMk cId="1819661860" sldId="402"/>
            <ac:picMk id="13" creationId="{79D7CDCC-A289-4B8E-B838-300303CBF4A9}"/>
          </ac:picMkLst>
        </pc:picChg>
        <pc:picChg chg="add mod">
          <ac:chgData name="JAVIER ALBERTO MARIÑO SAENZ" userId="d9b53461733cb238" providerId="LiveId" clId="{CB0E7C5B-AF01-4948-802E-92E78AD32E39}" dt="2025-01-15T14:29:14.700" v="521"/>
          <ac:picMkLst>
            <pc:docMk/>
            <pc:sldMk cId="1819661860" sldId="402"/>
            <ac:picMk id="14" creationId="{818BFB74-6F8A-404A-88B1-256F38AE64C0}"/>
          </ac:picMkLst>
        </pc:picChg>
      </pc:sldChg>
      <pc:sldChg chg="add del">
        <pc:chgData name="JAVIER ALBERTO MARIÑO SAENZ" userId="d9b53461733cb238" providerId="LiveId" clId="{CB0E7C5B-AF01-4948-802E-92E78AD32E39}" dt="2025-01-15T12:41:58.812" v="342"/>
        <pc:sldMkLst>
          <pc:docMk/>
          <pc:sldMk cId="1339417615" sldId="403"/>
        </pc:sldMkLst>
      </pc:sldChg>
    </pc:docChg>
  </pc:docChgLst>
  <pc:docChgLst>
    <pc:chgData name="JAVIER ALBERTO MARIÑO SAENZ" userId="d9b53461733cb238" providerId="LiveId" clId="{E252469B-FAA7-4EF9-84B3-D4178D7DB0D7}"/>
    <pc:docChg chg="custSel addSld delSld modSld">
      <pc:chgData name="JAVIER ALBERTO MARIÑO SAENZ" userId="d9b53461733cb238" providerId="LiveId" clId="{E252469B-FAA7-4EF9-84B3-D4178D7DB0D7}" dt="2025-01-14T13:12:06.603" v="55" actId="20577"/>
      <pc:docMkLst>
        <pc:docMk/>
      </pc:docMkLst>
      <pc:sldChg chg="addSp delSp modSp mod">
        <pc:chgData name="JAVIER ALBERTO MARIÑO SAENZ" userId="d9b53461733cb238" providerId="LiveId" clId="{E252469B-FAA7-4EF9-84B3-D4178D7DB0D7}" dt="2025-01-14T12:55:43.273" v="8" actId="1076"/>
        <pc:sldMkLst>
          <pc:docMk/>
          <pc:sldMk cId="4226850085" sldId="388"/>
        </pc:sldMkLst>
        <pc:spChg chg="add mod">
          <ac:chgData name="JAVIER ALBERTO MARIÑO SAENZ" userId="d9b53461733cb238" providerId="LiveId" clId="{E252469B-FAA7-4EF9-84B3-D4178D7DB0D7}" dt="2025-01-14T12:54:44.596" v="3"/>
          <ac:spMkLst>
            <pc:docMk/>
            <pc:sldMk cId="4226850085" sldId="388"/>
            <ac:spMk id="7" creationId="{38B0C134-5F12-4B5B-A238-A9A54265B3FE}"/>
          </ac:spMkLst>
        </pc:spChg>
        <pc:spChg chg="add mod">
          <ac:chgData name="JAVIER ALBERTO MARIÑO SAENZ" userId="d9b53461733cb238" providerId="LiveId" clId="{E252469B-FAA7-4EF9-84B3-D4178D7DB0D7}" dt="2025-01-14T12:55:43.273" v="8" actId="1076"/>
          <ac:spMkLst>
            <pc:docMk/>
            <pc:sldMk cId="4226850085" sldId="388"/>
            <ac:spMk id="9" creationId="{23C95173-53C0-4A25-9148-0F6149E0F39A}"/>
          </ac:spMkLst>
        </pc:spChg>
        <pc:spChg chg="add mod">
          <ac:chgData name="JAVIER ALBERTO MARIÑO SAENZ" userId="d9b53461733cb238" providerId="LiveId" clId="{E252469B-FAA7-4EF9-84B3-D4178D7DB0D7}" dt="2025-01-14T12:55:36.444" v="7" actId="1076"/>
          <ac:spMkLst>
            <pc:docMk/>
            <pc:sldMk cId="4226850085" sldId="388"/>
            <ac:spMk id="11" creationId="{343DFF72-B5A5-4D83-A5C0-A02F93D17D9A}"/>
          </ac:spMkLst>
        </pc:spChg>
        <pc:spChg chg="mod">
          <ac:chgData name="JAVIER ALBERTO MARIÑO SAENZ" userId="d9b53461733cb238" providerId="LiveId" clId="{E252469B-FAA7-4EF9-84B3-D4178D7DB0D7}" dt="2025-01-14T12:54:33.723" v="2"/>
          <ac:spMkLst>
            <pc:docMk/>
            <pc:sldMk cId="4226850085" sldId="388"/>
            <ac:spMk id="161" creationId="{00000000-0000-0000-0000-000000000000}"/>
          </ac:spMkLst>
        </pc:spChg>
        <pc:picChg chg="add">
          <ac:chgData name="JAVIER ALBERTO MARIÑO SAENZ" userId="d9b53461733cb238" providerId="LiveId" clId="{E252469B-FAA7-4EF9-84B3-D4178D7DB0D7}" dt="2025-01-14T12:55:21.904" v="4"/>
          <ac:picMkLst>
            <pc:docMk/>
            <pc:sldMk cId="4226850085" sldId="388"/>
            <ac:picMk id="3" creationId="{C5D205EC-08B1-4158-86CE-C317CC7C5E06}"/>
          </ac:picMkLst>
        </pc:picChg>
        <pc:picChg chg="del">
          <ac:chgData name="JAVIER ALBERTO MARIÑO SAENZ" userId="d9b53461733cb238" providerId="LiveId" clId="{E252469B-FAA7-4EF9-84B3-D4178D7DB0D7}" dt="2025-01-14T12:53:22.290" v="1" actId="478"/>
          <ac:picMkLst>
            <pc:docMk/>
            <pc:sldMk cId="4226850085" sldId="388"/>
            <ac:picMk id="4" creationId="{C142E0EC-04C1-4F9D-92E0-B5E542BAD0B7}"/>
          </ac:picMkLst>
        </pc:picChg>
      </pc:sldChg>
      <pc:sldChg chg="addSp delSp modSp mod">
        <pc:chgData name="JAVIER ALBERTO MARIÑO SAENZ" userId="d9b53461733cb238" providerId="LiveId" clId="{E252469B-FAA7-4EF9-84B3-D4178D7DB0D7}" dt="2025-01-14T13:03:14.946" v="28" actId="1076"/>
        <pc:sldMkLst>
          <pc:docMk/>
          <pc:sldMk cId="362158309" sldId="393"/>
        </pc:sldMkLst>
        <pc:spChg chg="mod">
          <ac:chgData name="JAVIER ALBERTO MARIÑO SAENZ" userId="d9b53461733cb238" providerId="LiveId" clId="{E252469B-FAA7-4EF9-84B3-D4178D7DB0D7}" dt="2025-01-14T13:03:02.123" v="27" actId="1076"/>
          <ac:spMkLst>
            <pc:docMk/>
            <pc:sldMk cId="362158309" sldId="393"/>
            <ac:spMk id="8" creationId="{9AC4FB4C-D653-46CC-AC6B-B04EA164C93C}"/>
          </ac:spMkLst>
        </pc:spChg>
        <pc:spChg chg="add mod">
          <ac:chgData name="JAVIER ALBERTO MARIÑO SAENZ" userId="d9b53461733cb238" providerId="LiveId" clId="{E252469B-FAA7-4EF9-84B3-D4178D7DB0D7}" dt="2025-01-14T13:03:14.946" v="28" actId="1076"/>
          <ac:spMkLst>
            <pc:docMk/>
            <pc:sldMk cId="362158309" sldId="393"/>
            <ac:spMk id="13" creationId="{15E8AF4F-4ECF-4A3B-802F-0D51F630BF7D}"/>
          </ac:spMkLst>
        </pc:spChg>
        <pc:spChg chg="mod">
          <ac:chgData name="JAVIER ALBERTO MARIÑO SAENZ" userId="d9b53461733cb238" providerId="LiveId" clId="{E252469B-FAA7-4EF9-84B3-D4178D7DB0D7}" dt="2025-01-14T12:58:23.854" v="10"/>
          <ac:spMkLst>
            <pc:docMk/>
            <pc:sldMk cId="362158309" sldId="393"/>
            <ac:spMk id="161" creationId="{00000000-0000-0000-0000-000000000000}"/>
          </ac:spMkLst>
        </pc:spChg>
        <pc:picChg chg="add mod">
          <ac:chgData name="JAVIER ALBERTO MARIÑO SAENZ" userId="d9b53461733cb238" providerId="LiveId" clId="{E252469B-FAA7-4EF9-84B3-D4178D7DB0D7}" dt="2025-01-14T13:02:31.758" v="21" actId="14100"/>
          <ac:picMkLst>
            <pc:docMk/>
            <pc:sldMk cId="362158309" sldId="393"/>
            <ac:picMk id="4" creationId="{84D3F951-B710-4E1D-B661-A804FA2E236D}"/>
          </ac:picMkLst>
        </pc:picChg>
        <pc:picChg chg="add mod">
          <ac:chgData name="JAVIER ALBERTO MARIÑO SAENZ" userId="d9b53461733cb238" providerId="LiveId" clId="{E252469B-FAA7-4EF9-84B3-D4178D7DB0D7}" dt="2025-01-14T13:02:36.659" v="22" actId="14100"/>
          <ac:picMkLst>
            <pc:docMk/>
            <pc:sldMk cId="362158309" sldId="393"/>
            <ac:picMk id="6" creationId="{443C86F0-1BDD-4DF9-8E0F-83B5F08F02F3}"/>
          </ac:picMkLst>
        </pc:picChg>
        <pc:picChg chg="add del">
          <ac:chgData name="JAVIER ALBERTO MARIÑO SAENZ" userId="d9b53461733cb238" providerId="LiveId" clId="{E252469B-FAA7-4EF9-84B3-D4178D7DB0D7}" dt="2025-01-14T13:02:44.256" v="24" actId="478"/>
          <ac:picMkLst>
            <pc:docMk/>
            <pc:sldMk cId="362158309" sldId="393"/>
            <ac:picMk id="9" creationId="{5532808A-1AE2-4F83-AC35-A208AAE6D488}"/>
          </ac:picMkLst>
        </pc:picChg>
        <pc:picChg chg="del">
          <ac:chgData name="JAVIER ALBERTO MARIÑO SAENZ" userId="d9b53461733cb238" providerId="LiveId" clId="{E252469B-FAA7-4EF9-84B3-D4178D7DB0D7}" dt="2025-01-14T13:00:54.514" v="11" actId="478"/>
          <ac:picMkLst>
            <pc:docMk/>
            <pc:sldMk cId="362158309" sldId="393"/>
            <ac:picMk id="12" creationId="{0F6B81FF-968C-4F10-81FA-A58097CB9248}"/>
          </ac:picMkLst>
        </pc:picChg>
      </pc:sldChg>
      <pc:sldChg chg="add">
        <pc:chgData name="JAVIER ALBERTO MARIÑO SAENZ" userId="d9b53461733cb238" providerId="LiveId" clId="{E252469B-FAA7-4EF9-84B3-D4178D7DB0D7}" dt="2025-01-14T12:53:07.700" v="0" actId="2890"/>
        <pc:sldMkLst>
          <pc:docMk/>
          <pc:sldMk cId="4035760012" sldId="399"/>
        </pc:sldMkLst>
      </pc:sldChg>
      <pc:sldChg chg="addSp delSp modSp add mod">
        <pc:chgData name="JAVIER ALBERTO MARIÑO SAENZ" userId="d9b53461733cb238" providerId="LiveId" clId="{E252469B-FAA7-4EF9-84B3-D4178D7DB0D7}" dt="2025-01-14T13:09:25.451" v="51" actId="1076"/>
        <pc:sldMkLst>
          <pc:docMk/>
          <pc:sldMk cId="1809248674" sldId="400"/>
        </pc:sldMkLst>
        <pc:spChg chg="mod">
          <ac:chgData name="JAVIER ALBERTO MARIÑO SAENZ" userId="d9b53461733cb238" providerId="LiveId" clId="{E252469B-FAA7-4EF9-84B3-D4178D7DB0D7}" dt="2025-01-14T13:09:25.451" v="51" actId="1076"/>
          <ac:spMkLst>
            <pc:docMk/>
            <pc:sldMk cId="1809248674" sldId="400"/>
            <ac:spMk id="8" creationId="{9AC4FB4C-D653-46CC-AC6B-B04EA164C93C}"/>
          </ac:spMkLst>
        </pc:spChg>
        <pc:spChg chg="add mod">
          <ac:chgData name="JAVIER ALBERTO MARIÑO SAENZ" userId="d9b53461733cb238" providerId="LiveId" clId="{E252469B-FAA7-4EF9-84B3-D4178D7DB0D7}" dt="2025-01-14T13:09:17.600" v="50" actId="1076"/>
          <ac:spMkLst>
            <pc:docMk/>
            <pc:sldMk cId="1809248674" sldId="400"/>
            <ac:spMk id="11" creationId="{81831801-AB9A-44E4-87F3-3E008CAB8219}"/>
          </ac:spMkLst>
        </pc:spChg>
        <pc:spChg chg="mod">
          <ac:chgData name="JAVIER ALBERTO MARIÑO SAENZ" userId="d9b53461733cb238" providerId="LiveId" clId="{E252469B-FAA7-4EF9-84B3-D4178D7DB0D7}" dt="2025-01-14T13:03:57.308" v="33"/>
          <ac:spMkLst>
            <pc:docMk/>
            <pc:sldMk cId="1809248674" sldId="400"/>
            <ac:spMk id="161" creationId="{00000000-0000-0000-0000-000000000000}"/>
          </ac:spMkLst>
        </pc:spChg>
        <pc:picChg chg="add mod ord">
          <ac:chgData name="JAVIER ALBERTO MARIÑO SAENZ" userId="d9b53461733cb238" providerId="LiveId" clId="{E252469B-FAA7-4EF9-84B3-D4178D7DB0D7}" dt="2025-01-14T13:09:02.928" v="48" actId="14100"/>
          <ac:picMkLst>
            <pc:docMk/>
            <pc:sldMk cId="1809248674" sldId="400"/>
            <ac:picMk id="4" creationId="{2BEC3885-2CCB-4E99-9D74-85714BCA9B99}"/>
          </ac:picMkLst>
        </pc:picChg>
        <pc:picChg chg="add mod">
          <ac:chgData name="JAVIER ALBERTO MARIÑO SAENZ" userId="d9b53461733cb238" providerId="LiveId" clId="{E252469B-FAA7-4EF9-84B3-D4178D7DB0D7}" dt="2025-01-14T13:08:59.541" v="47" actId="14100"/>
          <ac:picMkLst>
            <pc:docMk/>
            <pc:sldMk cId="1809248674" sldId="400"/>
            <ac:picMk id="6" creationId="{11E20446-C2E6-4929-B964-634ED2527522}"/>
          </ac:picMkLst>
        </pc:picChg>
        <pc:picChg chg="del">
          <ac:chgData name="JAVIER ALBERTO MARIÑO SAENZ" userId="d9b53461733cb238" providerId="LiveId" clId="{E252469B-FAA7-4EF9-84B3-D4178D7DB0D7}" dt="2025-01-14T13:03:42.963" v="32" actId="478"/>
          <ac:picMkLst>
            <pc:docMk/>
            <pc:sldMk cId="1809248674" sldId="400"/>
            <ac:picMk id="12" creationId="{0F6B81FF-968C-4F10-81FA-A58097CB9248}"/>
          </ac:picMkLst>
        </pc:picChg>
      </pc:sldChg>
      <pc:sldChg chg="new del">
        <pc:chgData name="JAVIER ALBERTO MARIÑO SAENZ" userId="d9b53461733cb238" providerId="LiveId" clId="{E252469B-FAA7-4EF9-84B3-D4178D7DB0D7}" dt="2025-01-14T13:03:33.085" v="30" actId="47"/>
        <pc:sldMkLst>
          <pc:docMk/>
          <pc:sldMk cId="151372669" sldId="401"/>
        </pc:sldMkLst>
      </pc:sldChg>
      <pc:sldChg chg="add">
        <pc:chgData name="JAVIER ALBERTO MARIÑO SAENZ" userId="d9b53461733cb238" providerId="LiveId" clId="{E252469B-FAA7-4EF9-84B3-D4178D7DB0D7}" dt="2025-01-14T13:03:36.057" v="31" actId="2890"/>
        <pc:sldMkLst>
          <pc:docMk/>
          <pc:sldMk cId="3789225203" sldId="401"/>
        </pc:sldMkLst>
      </pc:sldChg>
      <pc:sldChg chg="delSp modSp add mod">
        <pc:chgData name="JAVIER ALBERTO MARIÑO SAENZ" userId="d9b53461733cb238" providerId="LiveId" clId="{E252469B-FAA7-4EF9-84B3-D4178D7DB0D7}" dt="2025-01-14T13:12:06.603" v="55" actId="20577"/>
        <pc:sldMkLst>
          <pc:docMk/>
          <pc:sldMk cId="1819661860" sldId="402"/>
        </pc:sldMkLst>
        <pc:spChg chg="mod">
          <ac:chgData name="JAVIER ALBERTO MARIÑO SAENZ" userId="d9b53461733cb238" providerId="LiveId" clId="{E252469B-FAA7-4EF9-84B3-D4178D7DB0D7}" dt="2025-01-14T13:12:06.603" v="55" actId="20577"/>
          <ac:spMkLst>
            <pc:docMk/>
            <pc:sldMk cId="1819661860" sldId="402"/>
            <ac:spMk id="161" creationId="{00000000-0000-0000-0000-000000000000}"/>
          </ac:spMkLst>
        </pc:spChg>
        <pc:picChg chg="del">
          <ac:chgData name="JAVIER ALBERTO MARIÑO SAENZ" userId="d9b53461733cb238" providerId="LiveId" clId="{E252469B-FAA7-4EF9-84B3-D4178D7DB0D7}" dt="2025-01-14T13:11:52.521" v="53" actId="478"/>
          <ac:picMkLst>
            <pc:docMk/>
            <pc:sldMk cId="1819661860" sldId="402"/>
            <ac:picMk id="7" creationId="{F93FD317-43F7-47C8-8BCC-62FF66B5C08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1483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2658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6647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838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2983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691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2529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01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9783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5627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5411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8808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73135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67336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3646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70724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3543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45091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50392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90482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77644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92358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67319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35248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10251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47900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65626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76661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58406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35373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84679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67866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29176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02084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6874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99388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83821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09230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15594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81835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86426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60555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74219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80410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56147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469846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74560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916033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829039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983864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204837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252025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607992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218113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464545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87472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822020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67873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646647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PE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94606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674406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272061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5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400844" y="644195"/>
            <a:ext cx="4423967" cy="5583148"/>
          </a:xfrm>
          <a:prstGeom prst="rect">
            <a:avLst/>
          </a:prstGeom>
          <a:noFill/>
          <a:ln>
            <a:solidFill>
              <a:srgbClr val="011EB2"/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PE" sz="3600" b="1" dirty="0">
                <a:solidFill>
                  <a:srgbClr val="143350"/>
                </a:solidFill>
                <a:latin typeface="Calibri"/>
                <a:ea typeface="Calibri"/>
                <a:cs typeface="Calibri"/>
                <a:sym typeface="Calibri"/>
              </a:rPr>
              <a:t>REPORTE DE DESEMPEÑO </a:t>
            </a:r>
            <a:r>
              <a:rPr lang="es-PE" sz="3600" b="1" dirty="0">
                <a:solidFill>
                  <a:srgbClr val="143350"/>
                </a:solidFill>
              </a:rPr>
              <a:t>DEL SS.FF. AL 31/12/2024</a:t>
            </a:r>
            <a:endParaRPr sz="4800" dirty="0">
              <a:solidFill>
                <a:srgbClr val="143350"/>
              </a:solidFill>
            </a:endParaRPr>
          </a:p>
        </p:txBody>
      </p:sp>
      <p:sp>
        <p:nvSpPr>
          <p:cNvPr id="90" name="Google Shape;90;p1"/>
          <p:cNvSpPr/>
          <p:nvPr/>
        </p:nvSpPr>
        <p:spPr>
          <a:xfrm flipH="1">
            <a:off x="5333102" y="641042"/>
            <a:ext cx="45719" cy="5590381"/>
          </a:xfrm>
          <a:custGeom>
            <a:avLst/>
            <a:gdLst/>
            <a:ahLst/>
            <a:cxnLst/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rgbClr val="41A4F5"/>
          </a:solidFill>
          <a:ln w="41275" cap="rnd" cmpd="sng">
            <a:solidFill>
              <a:srgbClr val="5DB8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1641A79-1415-C0FF-CDC2-FDEED8CA64FA}"/>
              </a:ext>
            </a:extLst>
          </p:cNvPr>
          <p:cNvSpPr txBox="1"/>
          <p:nvPr/>
        </p:nvSpPr>
        <p:spPr>
          <a:xfrm>
            <a:off x="71099" y="6441496"/>
            <a:ext cx="2426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b="1" dirty="0" err="1">
                <a:solidFill>
                  <a:schemeClr val="tx1"/>
                </a:solidFill>
              </a:rPr>
              <a:t>N°</a:t>
            </a:r>
            <a:r>
              <a:rPr lang="es-PE" sz="1200" b="1" dirty="0">
                <a:solidFill>
                  <a:schemeClr val="tx1"/>
                </a:solidFill>
              </a:rPr>
              <a:t> 8 – SSFF al 31.12.2024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FAC096A-0E56-D94F-4945-14301A19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594" y="3806007"/>
            <a:ext cx="3361979" cy="5547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DFED005-4332-498F-BE21-427F33A1C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733" y="2247921"/>
            <a:ext cx="3879703" cy="107630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48D6773-F924-4E14-AA25-07F54D2597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38941" y="0"/>
            <a:ext cx="11953059" cy="784830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COMPOSICION DEL SS.FF. POR TIPO DE EMPRESA Y TIPO DE CREDITO - DICIEMBRE 2024 (miles)</a:t>
            </a:r>
            <a:endParaRPr sz="3200" b="1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0" y="1"/>
            <a:ext cx="287383" cy="784830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63;p10">
            <a:extLst>
              <a:ext uri="{FF2B5EF4-FFF2-40B4-BE49-F238E27FC236}">
                <a16:creationId xmlns:a16="http://schemas.microsoft.com/office/drawing/2014/main" id="{74A3B77E-5B71-4F4F-B531-203AE7D8E7C6}"/>
              </a:ext>
            </a:extLst>
          </p:cNvPr>
          <p:cNvSpPr txBox="1"/>
          <p:nvPr/>
        </p:nvSpPr>
        <p:spPr>
          <a:xfrm>
            <a:off x="2182616" y="6173073"/>
            <a:ext cx="4540912" cy="3078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A9DE43-5B3F-43CA-9DA2-E3CC95280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21733"/>
            <a:ext cx="1937040" cy="53737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4031D20-0E1F-4C9E-9C16-2F8B272B9E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C75BA8-0E41-4D1D-9870-052703962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574" y="906559"/>
            <a:ext cx="9470852" cy="521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68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38941" y="0"/>
            <a:ext cx="11953059" cy="784830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¿PUNTO DE INFLEXIÓN EN RESULTADOS?</a:t>
            </a:r>
          </a:p>
        </p:txBody>
      </p:sp>
      <p:sp>
        <p:nvSpPr>
          <p:cNvPr id="162" name="Google Shape;162;p10"/>
          <p:cNvSpPr/>
          <p:nvPr/>
        </p:nvSpPr>
        <p:spPr>
          <a:xfrm>
            <a:off x="0" y="0"/>
            <a:ext cx="287383" cy="784830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8B0C134-5F12-4B5B-A238-A9A54265B3FE}"/>
              </a:ext>
            </a:extLst>
          </p:cNvPr>
          <p:cNvSpPr txBox="1"/>
          <p:nvPr/>
        </p:nvSpPr>
        <p:spPr>
          <a:xfrm>
            <a:off x="1054944" y="5703190"/>
            <a:ext cx="6428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>
                <a:solidFill>
                  <a:srgbClr val="0000FF"/>
                </a:solidFill>
              </a:rPr>
              <a:t>Punto de Inflexión: Junio 2024</a:t>
            </a:r>
          </a:p>
        </p:txBody>
      </p:sp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23C95173-53C0-4A25-9148-0F6149E0F39A}"/>
              </a:ext>
            </a:extLst>
          </p:cNvPr>
          <p:cNvSpPr/>
          <p:nvPr/>
        </p:nvSpPr>
        <p:spPr>
          <a:xfrm>
            <a:off x="755487" y="3676262"/>
            <a:ext cx="317826" cy="67235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343DFF72-B5A5-4D83-A5C0-A02F93D17D9A}"/>
              </a:ext>
            </a:extLst>
          </p:cNvPr>
          <p:cNvSpPr/>
          <p:nvPr/>
        </p:nvSpPr>
        <p:spPr>
          <a:xfrm>
            <a:off x="11071453" y="3676262"/>
            <a:ext cx="317826" cy="67235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198CE4-86D3-4BD9-888D-DEA40051FD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18"/>
          <a:stretch/>
        </p:blipFill>
        <p:spPr>
          <a:xfrm>
            <a:off x="1543050" y="1146430"/>
            <a:ext cx="9105900" cy="437807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FB37C32-89BC-4FE4-AF26-DAA0FDC15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B441B3B-61CB-4AC4-82B7-0551D79F32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50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38941" y="0"/>
            <a:ext cx="11953059" cy="797503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¿RIESGO SISTÉMICO?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0" y="0"/>
            <a:ext cx="287383" cy="812694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63;p10">
            <a:extLst>
              <a:ext uri="{FF2B5EF4-FFF2-40B4-BE49-F238E27FC236}">
                <a16:creationId xmlns:a16="http://schemas.microsoft.com/office/drawing/2014/main" id="{74A3B77E-5B71-4F4F-B531-203AE7D8E7C6}"/>
              </a:ext>
            </a:extLst>
          </p:cNvPr>
          <p:cNvSpPr txBox="1"/>
          <p:nvPr/>
        </p:nvSpPr>
        <p:spPr>
          <a:xfrm>
            <a:off x="2119864" y="6119872"/>
            <a:ext cx="4540912" cy="3078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D00E3BD-AA8B-4FA3-A418-53BD2B203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430" y="950150"/>
            <a:ext cx="10342079" cy="501707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801CB56-9B1E-4637-A7B4-90338DC3A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9E27990-8419-46CC-B545-9D77AA8048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60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38941" y="0"/>
            <a:ext cx="11953059" cy="784830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UTILIDAD 2024 DEL SSFF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0" y="0"/>
            <a:ext cx="287383" cy="797503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63;p10">
            <a:extLst>
              <a:ext uri="{FF2B5EF4-FFF2-40B4-BE49-F238E27FC236}">
                <a16:creationId xmlns:a16="http://schemas.microsoft.com/office/drawing/2014/main" id="{9AC4FB4C-D653-46CC-AC6B-B04EA164C93C}"/>
              </a:ext>
            </a:extLst>
          </p:cNvPr>
          <p:cNvSpPr txBox="1"/>
          <p:nvPr/>
        </p:nvSpPr>
        <p:spPr>
          <a:xfrm>
            <a:off x="2550170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21EAF9A-5992-47E9-A6F8-735BB7D2A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6E4EFA8-26C3-4266-B279-9E9039CFB0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2E5BFB-1919-4214-90A5-5B2441AA8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150" y="963253"/>
            <a:ext cx="10017700" cy="49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59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38941" y="0"/>
            <a:ext cx="11953059" cy="784830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UTILIDAD NETA / CARTERA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0" y="0"/>
            <a:ext cx="287383" cy="797503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63;p10">
            <a:extLst>
              <a:ext uri="{FF2B5EF4-FFF2-40B4-BE49-F238E27FC236}">
                <a16:creationId xmlns:a16="http://schemas.microsoft.com/office/drawing/2014/main" id="{9AC4FB4C-D653-46CC-AC6B-B04EA164C93C}"/>
              </a:ext>
            </a:extLst>
          </p:cNvPr>
          <p:cNvSpPr txBox="1"/>
          <p:nvPr/>
        </p:nvSpPr>
        <p:spPr>
          <a:xfrm>
            <a:off x="1151676" y="5708114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E8BA409-2667-4A26-869D-9865E37D2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231" y="870965"/>
            <a:ext cx="10117538" cy="482118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21EAF9A-5992-47E9-A6F8-735BB7D2A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6E4EFA8-26C3-4266-B279-9E9039CFB0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97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38941" y="0"/>
            <a:ext cx="11953059" cy="79876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TOP 10 EMPRESA CON MAYOR Y MENOR ROA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0" y="0"/>
            <a:ext cx="287383" cy="784830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63;p10">
            <a:extLst>
              <a:ext uri="{FF2B5EF4-FFF2-40B4-BE49-F238E27FC236}">
                <a16:creationId xmlns:a16="http://schemas.microsoft.com/office/drawing/2014/main" id="{9AC4FB4C-D653-46CC-AC6B-B04EA164C93C}"/>
              </a:ext>
            </a:extLst>
          </p:cNvPr>
          <p:cNvSpPr txBox="1"/>
          <p:nvPr/>
        </p:nvSpPr>
        <p:spPr>
          <a:xfrm>
            <a:off x="143691" y="3776745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63;p10">
            <a:extLst>
              <a:ext uri="{FF2B5EF4-FFF2-40B4-BE49-F238E27FC236}">
                <a16:creationId xmlns:a16="http://schemas.microsoft.com/office/drawing/2014/main" id="{15E8AF4F-4ECF-4A3B-802F-0D51F630BF7D}"/>
              </a:ext>
            </a:extLst>
          </p:cNvPr>
          <p:cNvSpPr txBox="1"/>
          <p:nvPr/>
        </p:nvSpPr>
        <p:spPr>
          <a:xfrm>
            <a:off x="3524164" y="6464729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2682760-85A5-4C77-A384-DB348241E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3" y="823052"/>
            <a:ext cx="6427504" cy="29397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1C96DA6-8884-4757-9E1B-0595DF386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272" y="3746809"/>
            <a:ext cx="6360346" cy="30577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F5B40DC-7B8A-4738-8C4B-FDA1F457F4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7958A5C-91F6-419F-84F1-4F4D93A6979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8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38941" y="-1"/>
            <a:ext cx="11953059" cy="798763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TOP 10 - VARIACIÓN DE RENTABILIDAD (MAYOR Y MENOR)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0" y="0"/>
            <a:ext cx="287383" cy="784830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63;p10">
            <a:extLst>
              <a:ext uri="{FF2B5EF4-FFF2-40B4-BE49-F238E27FC236}">
                <a16:creationId xmlns:a16="http://schemas.microsoft.com/office/drawing/2014/main" id="{9AC4FB4C-D653-46CC-AC6B-B04EA164C93C}"/>
              </a:ext>
            </a:extLst>
          </p:cNvPr>
          <p:cNvSpPr txBox="1"/>
          <p:nvPr/>
        </p:nvSpPr>
        <p:spPr>
          <a:xfrm>
            <a:off x="3659151" y="6537874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63;p10">
            <a:extLst>
              <a:ext uri="{FF2B5EF4-FFF2-40B4-BE49-F238E27FC236}">
                <a16:creationId xmlns:a16="http://schemas.microsoft.com/office/drawing/2014/main" id="{81831801-AB9A-44E4-87F3-3E008CAB8219}"/>
              </a:ext>
            </a:extLst>
          </p:cNvPr>
          <p:cNvSpPr txBox="1"/>
          <p:nvPr/>
        </p:nvSpPr>
        <p:spPr>
          <a:xfrm>
            <a:off x="143691" y="4103216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F3F40C-931F-4396-8212-A15003C0E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4" y="894726"/>
            <a:ext cx="6104292" cy="323168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86C5BB2-7E9C-4D05-AB05-D134DD434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68629"/>
            <a:ext cx="6037617" cy="300073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DDE6DA6-953B-48F7-ADC7-F32D61DF80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488DA48-4F25-4115-842D-FC65965E5B9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48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38941" y="0"/>
            <a:ext cx="11953059" cy="850913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CALIDAD DE CARTERA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0" y="0"/>
            <a:ext cx="287383" cy="850913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63;p10">
            <a:extLst>
              <a:ext uri="{FF2B5EF4-FFF2-40B4-BE49-F238E27FC236}">
                <a16:creationId xmlns:a16="http://schemas.microsoft.com/office/drawing/2014/main" id="{9AC4FB4C-D653-46CC-AC6B-B04EA164C93C}"/>
              </a:ext>
            </a:extLst>
          </p:cNvPr>
          <p:cNvSpPr txBox="1"/>
          <p:nvPr/>
        </p:nvSpPr>
        <p:spPr>
          <a:xfrm>
            <a:off x="1942251" y="6016669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227C50E-3383-404B-96A6-520421571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8" y="954256"/>
            <a:ext cx="10430724" cy="475270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239A1F2-51BF-43C0-900A-D9EF56F14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F51CDF0-2461-4910-827A-A1398BFE51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25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38942" y="0"/>
            <a:ext cx="11953058" cy="80540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PROVISIONES / CARTERA ATRASADA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0" y="0"/>
            <a:ext cx="287383" cy="80540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 txBox="1"/>
          <p:nvPr/>
        </p:nvSpPr>
        <p:spPr>
          <a:xfrm>
            <a:off x="2005814" y="5979465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FEF0641-665F-4340-9CD9-C8E274A86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314" y="878534"/>
            <a:ext cx="10337371" cy="510093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C88A0C3-AE71-40B5-A077-C12FAFD56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DDAB6E6-6E3F-474F-A86E-91AD0E42BB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861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FDB6FE-6F2D-4CD9-A5F3-AB54E1CE9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469" y="1041904"/>
            <a:ext cx="10887610" cy="4774191"/>
          </a:xfrm>
          <a:prstGeom prst="rect">
            <a:avLst/>
          </a:prstGeom>
        </p:spPr>
      </p:pic>
      <p:sp>
        <p:nvSpPr>
          <p:cNvPr id="161" name="Google Shape;161;p10"/>
          <p:cNvSpPr/>
          <p:nvPr/>
        </p:nvSpPr>
        <p:spPr>
          <a:xfrm>
            <a:off x="238942" y="-1"/>
            <a:ext cx="11953058" cy="784829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PROVISIONES / CARTERA NETA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0" y="0"/>
            <a:ext cx="287383" cy="784828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 txBox="1"/>
          <p:nvPr/>
        </p:nvSpPr>
        <p:spPr>
          <a:xfrm>
            <a:off x="2005814" y="5903145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09C417F6-5A12-45D9-A3FB-951F54679618}"/>
              </a:ext>
            </a:extLst>
          </p:cNvPr>
          <p:cNvSpPr/>
          <p:nvPr/>
        </p:nvSpPr>
        <p:spPr>
          <a:xfrm rot="4709997">
            <a:off x="5140111" y="4196877"/>
            <a:ext cx="693663" cy="19168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C1F3E13B-1D65-45DF-BA49-3B2B2AC2A9E2}"/>
              </a:ext>
            </a:extLst>
          </p:cNvPr>
          <p:cNvSpPr/>
          <p:nvPr/>
        </p:nvSpPr>
        <p:spPr>
          <a:xfrm rot="18139067">
            <a:off x="5373644" y="2719157"/>
            <a:ext cx="779929" cy="16136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A770E0AA-11AA-42B2-BF83-652EA3F7EF8B}"/>
              </a:ext>
            </a:extLst>
          </p:cNvPr>
          <p:cNvCxnSpPr>
            <a:cxnSpLocks/>
          </p:cNvCxnSpPr>
          <p:nvPr/>
        </p:nvCxnSpPr>
        <p:spPr>
          <a:xfrm>
            <a:off x="6617633" y="2000250"/>
            <a:ext cx="0" cy="256608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:a16="http://schemas.microsoft.com/office/drawing/2014/main" id="{CDC4ABEE-D6DE-401F-BEFC-0A5CFFE6A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ADA5E60-D5A8-42BC-83F8-F237DE201D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1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38942" y="0"/>
            <a:ext cx="11953058" cy="784830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 RATIO CAPITAL GLOBAL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1" y="0"/>
            <a:ext cx="238942" cy="784830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 txBox="1"/>
          <p:nvPr/>
        </p:nvSpPr>
        <p:spPr>
          <a:xfrm>
            <a:off x="1969981" y="6053780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5F43558-3729-478F-B911-8CCD78B61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517" y="885814"/>
            <a:ext cx="10294966" cy="50387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E67F3F1-F436-4D04-B14C-3E21C8E9C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5709537-017D-48BB-8C39-18AB61F0B4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28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238942" y="0"/>
            <a:ext cx="11953058" cy="784830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 PART% DE CALIFICACION NORMAL Y PÉRDIDA POR TIPO DE ENTIDAD</a:t>
            </a:r>
          </a:p>
        </p:txBody>
      </p:sp>
      <p:sp>
        <p:nvSpPr>
          <p:cNvPr id="162" name="Google Shape;162;p10"/>
          <p:cNvSpPr/>
          <p:nvPr/>
        </p:nvSpPr>
        <p:spPr>
          <a:xfrm>
            <a:off x="1" y="0"/>
            <a:ext cx="238942" cy="784830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 txBox="1"/>
          <p:nvPr/>
        </p:nvSpPr>
        <p:spPr>
          <a:xfrm>
            <a:off x="3691204" y="6356617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Google Shape;163;p10">
            <a:extLst>
              <a:ext uri="{FF2B5EF4-FFF2-40B4-BE49-F238E27FC236}">
                <a16:creationId xmlns:a16="http://schemas.microsoft.com/office/drawing/2014/main" id="{364FCCDF-0F73-4E34-839B-3F8BFA64245E}"/>
              </a:ext>
            </a:extLst>
          </p:cNvPr>
          <p:cNvSpPr txBox="1"/>
          <p:nvPr/>
        </p:nvSpPr>
        <p:spPr>
          <a:xfrm>
            <a:off x="77899" y="400086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62F8B4-743E-4509-9D72-83175BAEC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3" y="895036"/>
            <a:ext cx="5941736" cy="30635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D195603-68BC-4E7F-8FCE-36C355E0E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272" y="3533775"/>
            <a:ext cx="6172829" cy="318908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5CB9DFA-59E6-4177-AA0D-A4E4636AA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7031541-5219-4F52-A13E-8F91E9509D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61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0" y="2522090"/>
            <a:ext cx="12191999" cy="1477898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5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BANCA MULTIPLE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3EDB030-0C7E-4756-AF93-5E2CBF83B2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46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3990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BANCA MULTIPLE: ESTRUCTURA DE CREDITOS DIRECTOS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-1"/>
            <a:ext cx="287383" cy="784829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1094245" y="579252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7D7A621-1896-4FA2-B42D-A7E4A2167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130" y="982283"/>
            <a:ext cx="9861739" cy="48273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C4ECC40-5560-4EEF-B7BC-D0FFB2930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202E329-43BE-4CFF-A698-7C5D4B225B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86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6002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BANCA MULTIPLE: UTILIDADES 2024 VS 2023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-1"/>
            <a:ext cx="287383" cy="860021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665870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E1653F4-812D-47A5-92D6-AD8B9C203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085EAAF-9BDC-4197-AD06-CED0238963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255CA74-6C36-4D69-B3C6-3B9A39F9F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790" y="1017592"/>
            <a:ext cx="10723609" cy="498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66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BANCA MULTIPLE: ROE 2024 VS 2023</a:t>
            </a:r>
            <a:r>
              <a:rPr lang="es-PE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732992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CC06732-41B7-4150-A7F2-0AEF42BA6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BB9CFA2-8B28-40A2-A11F-ED218986E6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14489C3-4549-49F2-A893-0CCD3B4CB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64" y="949750"/>
            <a:ext cx="10559671" cy="518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78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BANCA MULTIPLE: </a:t>
            </a:r>
            <a:r>
              <a:rPr kumimoji="0" lang="es-PE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KPIs</a:t>
            </a: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FINANCIEROS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"/>
          <p:cNvSpPr txBox="1"/>
          <p:nvPr/>
        </p:nvSpPr>
        <p:spPr>
          <a:xfrm>
            <a:off x="143691" y="4009331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B7B58F9-7583-4167-A16E-F52A23A65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1722630-F074-4F46-B75A-CCBC17F01F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A8A1B1-B348-43AB-B096-F4AFAD463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2183" y="3765176"/>
            <a:ext cx="6667732" cy="303467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D166514-69FB-4C0A-88B1-1FCB53D392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2" y="923421"/>
            <a:ext cx="6018337" cy="298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36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0" y="0"/>
            <a:ext cx="11953059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BANCA MULTIPLE: CALIDAD DE CARTERA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610137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83DCD62-235D-46FE-92CF-D1E158B63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8087861-80C4-40FA-B1C6-1A1D1B8C21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2307669-C470-4187-B74A-3265988AD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108" y="1055200"/>
            <a:ext cx="10419784" cy="474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61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0" y="0"/>
            <a:ext cx="11953059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BANCA MULTIPLE: MORA SBS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610137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83DCD62-235D-46FE-92CF-D1E158B63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8087861-80C4-40FA-B1C6-1A1D1B8C21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452C0D2-CEA8-4A76-BD0F-235E910C3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97" y="960841"/>
            <a:ext cx="10666006" cy="494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605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BANCA MULTIPLE: MORA 2024 VS 2023 Y VAR%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465036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BE4CBC6-2947-4D11-A142-C45ACB5D2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31AC0CC-6720-451E-9242-268F1774E6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1083708-CBFF-483D-ACC3-C6A01E2B1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47" y="960841"/>
            <a:ext cx="10428306" cy="51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88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4856933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MORA SBS + CASTIGOS 12M</a:t>
            </a:r>
            <a:endParaRPr kumimoji="0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35;p7">
            <a:extLst>
              <a:ext uri="{FF2B5EF4-FFF2-40B4-BE49-F238E27FC236}">
                <a16:creationId xmlns:a16="http://schemas.microsoft.com/office/drawing/2014/main" id="{DBA9DC90-ED0C-C789-DF5D-2FC274ECD1FC}"/>
              </a:ext>
            </a:extLst>
          </p:cNvPr>
          <p:cNvSpPr txBox="1"/>
          <p:nvPr/>
        </p:nvSpPr>
        <p:spPr>
          <a:xfrm>
            <a:off x="2753454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42;p8">
            <a:extLst>
              <a:ext uri="{FF2B5EF4-FFF2-40B4-BE49-F238E27FC236}">
                <a16:creationId xmlns:a16="http://schemas.microsoft.com/office/drawing/2014/main" id="{1430A197-16DC-3CA7-E826-D1D74D560656}"/>
              </a:ext>
            </a:extLst>
          </p:cNvPr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BANCA MULTIPLE: MORA SBS, +30, +90 Y 120 DÍAS DE ATRASO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9279AAB-4018-49DB-8053-F31096069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20AE9DD-F630-48D8-9083-5DB0C7B07B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E87C61B-CCD8-4901-BDD5-2337ADA04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86" y="960841"/>
            <a:ext cx="10470428" cy="524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83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BANCA MULTIPLE: MORA SBS + CASTIGOS 12M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3191434" y="6240783"/>
            <a:ext cx="5677989" cy="4775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(*) Se insertan en el numerador y denominador los castigos realizados en los últimos 12 meses </a:t>
            </a:r>
            <a:endParaRPr kumimoji="0" sz="11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8438FCA-C07E-4702-A078-8ED55D19F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54B0FAE-8191-4C2C-B3D0-EE4314381D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3B13C49-2746-4F77-A091-F4988BAC2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682" y="1063475"/>
            <a:ext cx="10476635" cy="47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24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BANCA MULTIPLE: PROVISONES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3005816" y="6240783"/>
            <a:ext cx="3090184" cy="28720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29D3122-F08E-4B03-8198-C21CA4365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EB30105-986D-4A47-82BA-3D61F23531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C990F7-1220-4722-8820-3D1B86F87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851" y="962146"/>
            <a:ext cx="10060297" cy="493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54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BANCA MULTIPLE: CLASIFICACION CREDITICIA POR TIPO DE CREDITO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1"/>
          <p:cNvSpPr txBox="1"/>
          <p:nvPr/>
        </p:nvSpPr>
        <p:spPr>
          <a:xfrm>
            <a:off x="143691" y="4127672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73;p11">
            <a:extLst>
              <a:ext uri="{FF2B5EF4-FFF2-40B4-BE49-F238E27FC236}">
                <a16:creationId xmlns:a16="http://schemas.microsoft.com/office/drawing/2014/main" id="{2248230F-D3F9-CF14-488F-3EB214A79101}"/>
              </a:ext>
            </a:extLst>
          </p:cNvPr>
          <p:cNvSpPr txBox="1"/>
          <p:nvPr/>
        </p:nvSpPr>
        <p:spPr>
          <a:xfrm>
            <a:off x="3482315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4B1D0AD-EC60-410B-8C07-0FB8D509B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7829518-F644-4F37-86AB-7B4202FA13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A67EB48-68AB-4067-B004-95D7C52E0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670196"/>
            <a:ext cx="6009579" cy="31079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D43C25C-3733-4116-964E-8A563A8EA4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61" y="943595"/>
            <a:ext cx="6137517" cy="318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254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"/>
          <p:cNvSpPr/>
          <p:nvPr/>
        </p:nvSpPr>
        <p:spPr>
          <a:xfrm>
            <a:off x="0" y="47625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0" y="2522090"/>
            <a:ext cx="12191999" cy="1477898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5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EMPRESAS FINANCIERAS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E8B9A55-E16E-48A2-9D78-451A4484BF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11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FINANCIERAS: ESTRUCTURA DE CREDITOS DIRECTOS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508956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EA6586B-2EEE-4A91-9E17-28976187F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966F84F-1E9B-4A68-96EA-0C31890411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6875643-CBE6-46BF-856B-CE8BA30F3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401" y="1046466"/>
            <a:ext cx="10009198" cy="497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92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FINANCIERAS: UTILIDADES 2024 VS 2023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606448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2A4A4F2-69B6-4413-8A8D-53A328BDB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059B1C9-92B5-42D2-8196-F3D056CFFF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9917B51-9006-493D-A930-974074078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203" y="1018373"/>
            <a:ext cx="10603593" cy="500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249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FINANCIERAS: ROE 2024 VS 2023</a:t>
            </a:r>
            <a:r>
              <a:rPr lang="es-PE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3109508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D536727-5FDF-4120-A728-60CB2E8C4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8D41FF8-629C-4899-824F-5B58FE439E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3EB8583-579F-4D5A-8B21-3E4600680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548" y="960841"/>
            <a:ext cx="10372903" cy="50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30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FINANCIERAS: </a:t>
            </a:r>
            <a:r>
              <a:rPr kumimoji="0" lang="es-PE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KPIs</a:t>
            </a: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FINANCIEROS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"/>
          <p:cNvSpPr txBox="1"/>
          <p:nvPr/>
        </p:nvSpPr>
        <p:spPr>
          <a:xfrm>
            <a:off x="68255" y="3894296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32803A7-31C4-462B-A878-CB37F79F1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E399791-251A-479A-B23B-30E84F30B3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02648FC-2B3C-4933-BFAA-6B5E0675D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612" y="3720220"/>
            <a:ext cx="6639740" cy="305793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7DC53C9-0C81-4AC4-BE2B-DEFF75991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15603"/>
            <a:ext cx="5939864" cy="297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3781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0" y="0"/>
            <a:ext cx="11953059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FINANCIERAS: CALIDAD DE CARTERA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511525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F6C61E0-ADC6-4535-99F1-9D45A2AE1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016EB52-E214-4B81-8995-1D89DC8883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BB4876C-ECE4-47A7-974C-43B9E08C8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249" y="1036393"/>
            <a:ext cx="10299502" cy="478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476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0" y="0"/>
            <a:ext cx="11953059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FINANCIERAS: MORA SBS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511525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F6C61E0-ADC6-4535-99F1-9D45A2AE1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016EB52-E214-4B81-8995-1D89DC8883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3D4A35C-9721-4891-BE49-16531313F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874" y="1019359"/>
            <a:ext cx="10856251" cy="500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52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FINANCIERAS: MORA 2024 VS 2023 Y VAR%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760871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15D54C7-BAB4-4C79-AE1B-E12478DF1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DE68296-3600-4BCF-BDD8-21401A9427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F00D82A-6F96-4728-BE66-F7CEE422D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144" y="983827"/>
            <a:ext cx="10357711" cy="503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10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4856933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MORA SBS + CASTIGOS 12M</a:t>
            </a:r>
            <a:endParaRPr kumimoji="0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35;p7">
            <a:extLst>
              <a:ext uri="{FF2B5EF4-FFF2-40B4-BE49-F238E27FC236}">
                <a16:creationId xmlns:a16="http://schemas.microsoft.com/office/drawing/2014/main" id="{DBA9DC90-ED0C-C789-DF5D-2FC274ECD1FC}"/>
              </a:ext>
            </a:extLst>
          </p:cNvPr>
          <p:cNvSpPr txBox="1"/>
          <p:nvPr/>
        </p:nvSpPr>
        <p:spPr>
          <a:xfrm>
            <a:off x="2667408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42;p8">
            <a:extLst>
              <a:ext uri="{FF2B5EF4-FFF2-40B4-BE49-F238E27FC236}">
                <a16:creationId xmlns:a16="http://schemas.microsoft.com/office/drawing/2014/main" id="{1430A197-16DC-3CA7-E826-D1D74D560656}"/>
              </a:ext>
            </a:extLst>
          </p:cNvPr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FINANCIERAS: MORA SBS, +30, +90 Y 120 DÍAS DE ATRASO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E461692-3B29-4CB1-B1C6-4C0E69C9E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E42CA03-B759-43EB-927A-24BDA98230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5A142E3-AF1A-4602-B0BE-6547D8BD9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606" y="960841"/>
            <a:ext cx="10203594" cy="509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36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FINANCIERAS: MORA SBS + CASTIGOS 12M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3012142" y="6240783"/>
            <a:ext cx="5677989" cy="4775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(*) Se insertan en el numerador y denominador los castigos realizados en los últimos 12 meses </a:t>
            </a:r>
            <a:endParaRPr kumimoji="0" sz="11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07AF9C4-DCC1-4145-B973-787626613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251A8B1-C719-43E8-AC41-44FDD0082D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4077D48-9390-4116-9B08-5ED1CC805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864" y="1086600"/>
            <a:ext cx="10826271" cy="493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261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FINANCIERAS: PROVISIONES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2644588" y="6240783"/>
            <a:ext cx="5677989" cy="3245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7441189-6A51-4603-8634-530B1E61A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BFE7348-1831-424C-BC34-FF490FF9CA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CC912DB-ED78-4089-93B3-EE76C53FA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10" y="1098239"/>
            <a:ext cx="10057379" cy="492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272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FINANCIERAS: CLASIFICACION CREDITICIA POR TIPO DE CREDITO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1"/>
          <p:cNvSpPr txBox="1"/>
          <p:nvPr/>
        </p:nvSpPr>
        <p:spPr>
          <a:xfrm>
            <a:off x="143691" y="4127672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73;p11">
            <a:extLst>
              <a:ext uri="{FF2B5EF4-FFF2-40B4-BE49-F238E27FC236}">
                <a16:creationId xmlns:a16="http://schemas.microsoft.com/office/drawing/2014/main" id="{2248230F-D3F9-CF14-488F-3EB214A79101}"/>
              </a:ext>
            </a:extLst>
          </p:cNvPr>
          <p:cNvSpPr txBox="1"/>
          <p:nvPr/>
        </p:nvSpPr>
        <p:spPr>
          <a:xfrm>
            <a:off x="2989257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F7DDDCC-68A8-4D3D-AF6A-B1A515588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E50A02B-14F9-47C6-9015-7383EA68E4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BEC5DF7-D589-4B56-9B36-71CD45275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930" y="3611938"/>
            <a:ext cx="6040379" cy="312433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C9E9507-D131-427D-B7E3-770C37419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04164"/>
            <a:ext cx="6040382" cy="312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50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0" y="2540752"/>
            <a:ext cx="12192000" cy="1477898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5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CAJAS MUNICIPALES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0A95E9C-40B0-4A38-9594-0BE3E46909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966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CAJAS MUNICIPALES: ESTRUCTURA DE CREDITOS DIRECTOS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861018" y="6240783"/>
            <a:ext cx="3762725" cy="27456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30E9267-6230-4CB7-B098-B9F3EBD9F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DC293C8-CFB6-40E2-97E9-DD7C6DA1BA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B450877-5324-432D-A960-A16EBA450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092" y="983407"/>
            <a:ext cx="10298758" cy="511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9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CAJAS MUNICIPALES: UTILIDADES 2024 VS 2023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661072" y="6234908"/>
            <a:ext cx="3762725" cy="27456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515C6A7-446F-4E3D-AF27-BF288A980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6A316B1-B97C-493C-97B9-16B15099B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5F48EBB-E5BC-45E9-8884-B1E7BEFB8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40" y="1017690"/>
            <a:ext cx="10765519" cy="499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187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CAJAS MUNICIPALES: ROE 2024 VS 2023</a:t>
            </a:r>
            <a:r>
              <a:rPr lang="es-PE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948145" y="6240783"/>
            <a:ext cx="2583079" cy="2205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D6A8547-BA1A-45F2-9CF2-BF9DCD5F0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B7B240D-37A6-4B2B-874C-C5A2A13B53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C039EE5-7D06-488A-82B6-75F4C26A3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21" y="960841"/>
            <a:ext cx="10525157" cy="51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6900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CAJAS MUNICIPALES: </a:t>
            </a:r>
            <a:r>
              <a:rPr kumimoji="0" lang="es-PE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KPIs</a:t>
            </a: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FINANCIEROS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"/>
          <p:cNvSpPr txBox="1"/>
          <p:nvPr/>
        </p:nvSpPr>
        <p:spPr>
          <a:xfrm>
            <a:off x="143691" y="4159818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53;p9">
            <a:extLst>
              <a:ext uri="{FF2B5EF4-FFF2-40B4-BE49-F238E27FC236}">
                <a16:creationId xmlns:a16="http://schemas.microsoft.com/office/drawing/2014/main" id="{74E04334-701F-2C2F-1F58-14C398C34A4E}"/>
              </a:ext>
            </a:extLst>
          </p:cNvPr>
          <p:cNvSpPr txBox="1"/>
          <p:nvPr/>
        </p:nvSpPr>
        <p:spPr>
          <a:xfrm>
            <a:off x="3032141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7787B92-7FB5-44AD-88F3-41D35249B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41561D2-3FF5-46C2-9ABB-E662B88867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17E3A-7856-4F41-84FD-8E8A340D4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906" y="3807684"/>
            <a:ext cx="6436403" cy="293476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70CB2DE-9AAD-44D5-AE17-3D87026E0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979229"/>
            <a:ext cx="6064285" cy="304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7394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0" y="0"/>
            <a:ext cx="11953059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CAJAS MUNICIPALES: CALIDAD DE CARTERA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798396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071500-5E00-4E83-BE57-BC3802579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6D9BF20-F1AA-429F-B65F-0A8733F31F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6CB34-F534-4B37-9B30-F0A060DA8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971" y="1031423"/>
            <a:ext cx="10362057" cy="479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870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0" y="0"/>
            <a:ext cx="11953059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CAJAS MUNICIPALES: MORA SBS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798396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071500-5E00-4E83-BE57-BC3802579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6D9BF20-F1AA-429F-B65F-0A8733F31F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13A803D-5E97-4C31-A2B3-DE1D2A428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258" y="1085876"/>
            <a:ext cx="10121483" cy="468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770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1" y="0"/>
            <a:ext cx="11953059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CAJAS MUNICIPALES: MORA 2024 VS 2023 Y VAR%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831701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9769A97-AB43-4A23-ABD1-A27938646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1847818-D0D4-49E1-AC24-89CC3C32AC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6B913CA-C350-42A2-B23D-11C9849A2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066" y="978332"/>
            <a:ext cx="10295867" cy="504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723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4856933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MORA SBS + CASTIGOS 12M</a:t>
            </a:r>
            <a:endParaRPr kumimoji="0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35;p7">
            <a:extLst>
              <a:ext uri="{FF2B5EF4-FFF2-40B4-BE49-F238E27FC236}">
                <a16:creationId xmlns:a16="http://schemas.microsoft.com/office/drawing/2014/main" id="{DBA9DC90-ED0C-C789-DF5D-2FC274ECD1FC}"/>
              </a:ext>
            </a:extLst>
          </p:cNvPr>
          <p:cNvSpPr txBox="1"/>
          <p:nvPr/>
        </p:nvSpPr>
        <p:spPr>
          <a:xfrm>
            <a:off x="2918486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42;p8">
            <a:extLst>
              <a:ext uri="{FF2B5EF4-FFF2-40B4-BE49-F238E27FC236}">
                <a16:creationId xmlns:a16="http://schemas.microsoft.com/office/drawing/2014/main" id="{1430A197-16DC-3CA7-E826-D1D74D560656}"/>
              </a:ext>
            </a:extLst>
          </p:cNvPr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CAJAS MUNICIPALES: MORA SBS, +30, +90 Y 120 DÍAS DE ATRASO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C248649-DCCC-43EC-9B12-FD9D3C623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E6CF218-8560-4A91-8AB5-B21691F2E5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FFC4D33-DCAA-4353-BD2F-6EFA80C12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641" y="960841"/>
            <a:ext cx="10295606" cy="515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261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CAJAS MUNICIPALES: MORA SBS + CASTIGOS 12M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3173616" y="6240783"/>
            <a:ext cx="5677989" cy="4775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(*) Se insertan en el numerador y denominador los castigos realizados en los últimos 12 meses </a:t>
            </a:r>
            <a:endParaRPr kumimoji="0" sz="11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347D37F-D705-44BB-8D17-EC1030528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919C3AB-001F-4465-99E5-643CB6030D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ABAA1B5-4C8C-48E0-B114-741934990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72" y="1080282"/>
            <a:ext cx="10179455" cy="46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778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CAJAS MUNICIPALES: PROVISIONES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2644698" y="6240783"/>
            <a:ext cx="5677989" cy="26894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BCE673C-2F1F-4335-B091-2F0A58885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8D7B930-D008-49AD-BDD7-4425C55067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7EB765C-A9CB-43AC-B2F9-6ADF6274B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973" y="1016737"/>
            <a:ext cx="9928053" cy="500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421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CAJAS MUNICIPALES: CLASIFICACION CREDITICIA POR TIPO DE CREDITO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1"/>
          <p:cNvSpPr txBox="1"/>
          <p:nvPr/>
        </p:nvSpPr>
        <p:spPr>
          <a:xfrm>
            <a:off x="143691" y="4127672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73;p11">
            <a:extLst>
              <a:ext uri="{FF2B5EF4-FFF2-40B4-BE49-F238E27FC236}">
                <a16:creationId xmlns:a16="http://schemas.microsoft.com/office/drawing/2014/main" id="{2248230F-D3F9-CF14-488F-3EB214A79101}"/>
              </a:ext>
            </a:extLst>
          </p:cNvPr>
          <p:cNvSpPr txBox="1"/>
          <p:nvPr/>
        </p:nvSpPr>
        <p:spPr>
          <a:xfrm>
            <a:off x="3546973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7F9ED17-E418-4754-903A-88168A4D1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EC6A9A-1275-42C7-BB12-03569DC91B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8C62F06-9277-4349-A4E0-E8FBB1FCB3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223" y="3648635"/>
            <a:ext cx="5939565" cy="306931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67C1644-1502-4418-BEDC-5D5D89F89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7" y="941515"/>
            <a:ext cx="6128632" cy="316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710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"/>
          <p:cNvSpPr/>
          <p:nvPr/>
        </p:nvSpPr>
        <p:spPr>
          <a:xfrm>
            <a:off x="0" y="9525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0" y="2540752"/>
            <a:ext cx="12192000" cy="1477898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5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EMPRESAS DE CREDITOS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C32B86A-02B6-4C75-952B-4526BD8580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013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EMPRESAS DE CREDITOS: ESTRUCTURA DE CREDITOS DIRECTOS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584872" y="6234908"/>
            <a:ext cx="3762725" cy="27456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F10736F-7F25-496F-A345-9A92FA999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045B05E-42B2-4C76-A4E4-FBCCFE8A61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2AC1811-FAF1-4143-8131-166C15D74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499" y="1088074"/>
            <a:ext cx="9933001" cy="492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764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EMPRESAS DE CREDITOS: UTILIDADES 2024 VS 2023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613447" y="6234908"/>
            <a:ext cx="3762725" cy="27456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247CDDE-F76A-4A28-BB5D-6DDB30BCB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697D7FC-9247-4648-859E-6441728CD3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B23FD97-7ADA-4B5C-B4A0-6DA65E701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403" y="1035846"/>
            <a:ext cx="10661193" cy="497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958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EMPRESAS DE CREDITOS: ROE 2024 VS 2023</a:t>
            </a:r>
            <a:r>
              <a:rPr lang="es-PE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3001933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AF9A62C-10E2-45AB-B2D6-56B371ADE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C69CA3A-77DE-48AA-8941-AEE966EA4F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62BD0CE-3E68-4B05-91C5-8B7B6C8CE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726" y="1025127"/>
            <a:ext cx="10212548" cy="499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85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EMPRESAS DE CREDITOS : </a:t>
            </a:r>
            <a:r>
              <a:rPr kumimoji="0" lang="es-PE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KPIs</a:t>
            </a: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FINANCIEROS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"/>
          <p:cNvSpPr txBox="1"/>
          <p:nvPr/>
        </p:nvSpPr>
        <p:spPr>
          <a:xfrm>
            <a:off x="143691" y="4159818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53;p9">
            <a:extLst>
              <a:ext uri="{FF2B5EF4-FFF2-40B4-BE49-F238E27FC236}">
                <a16:creationId xmlns:a16="http://schemas.microsoft.com/office/drawing/2014/main" id="{74E04334-701F-2C2F-1F58-14C398C34A4E}"/>
              </a:ext>
            </a:extLst>
          </p:cNvPr>
          <p:cNvSpPr txBox="1"/>
          <p:nvPr/>
        </p:nvSpPr>
        <p:spPr>
          <a:xfrm>
            <a:off x="3010039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D692A68-CBA5-4EEC-8727-5682E649C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E6D303C-61ED-494A-B3E1-775987D72B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5506AB4-8828-480C-9B41-0671B7437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541" y="3721877"/>
            <a:ext cx="6597768" cy="30143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F997FCA-F01C-40D5-B195-DB27B9820E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65" y="924596"/>
            <a:ext cx="5830349" cy="300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696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0" y="0"/>
            <a:ext cx="11953059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EMPRESAS DE CREDITOS: CALIDAD DE CARTERA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565313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104CF79-1CAA-494D-B14C-78C76E3A1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FEF3BE8-6857-43E2-84C2-0F00E6D85C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290A6B1-4D73-4CC6-A3AF-6E4B9DA8E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218" y="990635"/>
            <a:ext cx="10463564" cy="487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950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0" y="0"/>
            <a:ext cx="11953059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EMPRESAS DE CREDITOS: MORA SBS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565313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104CF79-1CAA-494D-B14C-78C76E3A1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FEF3BE8-6857-43E2-84C2-0F00E6D85C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B20E1A3-E5CB-46F0-98BD-99E44EF88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38" y="982377"/>
            <a:ext cx="10787385" cy="503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227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238941" y="0"/>
            <a:ext cx="11953059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EMPRESAS DE CREDITOS: MORA 2024 VS 2023 Y VAR%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2544831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D769D9F-BAE3-4CBA-9812-5DABFBEF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B088C3C-59A1-41E1-BA19-D81E84F858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D8E08DC-20D7-4F8E-8B5C-F8B3C15AC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01" y="1063088"/>
            <a:ext cx="9758198" cy="473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190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4856933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MORA SBS + CASTIGOS 12M</a:t>
            </a:r>
            <a:endParaRPr kumimoji="0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35;p7">
            <a:extLst>
              <a:ext uri="{FF2B5EF4-FFF2-40B4-BE49-F238E27FC236}">
                <a16:creationId xmlns:a16="http://schemas.microsoft.com/office/drawing/2014/main" id="{DBA9DC90-ED0C-C789-DF5D-2FC274ECD1FC}"/>
              </a:ext>
            </a:extLst>
          </p:cNvPr>
          <p:cNvSpPr txBox="1"/>
          <p:nvPr/>
        </p:nvSpPr>
        <p:spPr>
          <a:xfrm>
            <a:off x="2918486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42;p8">
            <a:extLst>
              <a:ext uri="{FF2B5EF4-FFF2-40B4-BE49-F238E27FC236}">
                <a16:creationId xmlns:a16="http://schemas.microsoft.com/office/drawing/2014/main" id="{1430A197-16DC-3CA7-E826-D1D74D560656}"/>
              </a:ext>
            </a:extLst>
          </p:cNvPr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EMPRESAS DE CREDITO: MORA SBS, +30, +90 Y 120 DÍAS DE ATRASO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7AE23FA-36F8-41F2-8459-F56848DDF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470CD0E-24F2-49F8-8EF8-7F308E14DB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65D6A9-FB51-4DC9-96D3-2A44608C8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389" y="986173"/>
            <a:ext cx="10357222" cy="503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120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EMPRESAS DE CREDITO: MORA SBS + CASTIGOS 12M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3092933" y="6240783"/>
            <a:ext cx="5677989" cy="4775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(*) Se insertan en el numerador y denominador los castigos realizados en los últimos 12 meses </a:t>
            </a:r>
            <a:endParaRPr kumimoji="0" sz="11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AC12231-D0B2-4955-B0BC-C0080A2B7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BD4232A-9C99-4332-BD2F-C0E916BBEC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DA45265-C670-4B7C-98FF-6C963457F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461" y="1099140"/>
            <a:ext cx="10257077" cy="484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466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EMPRESAS DE CREDITO: PROVISIONES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2797097" y="6240783"/>
            <a:ext cx="5677989" cy="3048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92C5E0-DD2E-458C-B7A6-0A28063AC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819D669-275C-4530-95DA-61A3F23D4B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23AADB3-782E-4F05-99B6-933302A9F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128" y="1028088"/>
            <a:ext cx="10035744" cy="499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425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"/>
          <p:cNvSpPr/>
          <p:nvPr/>
        </p:nvSpPr>
        <p:spPr>
          <a:xfrm>
            <a:off x="238942" y="0"/>
            <a:ext cx="11953058" cy="839112"/>
          </a:xfrm>
          <a:prstGeom prst="rect">
            <a:avLst/>
          </a:prstGeom>
          <a:solidFill>
            <a:srgbClr val="1623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EMPRESAS DE CREDITO: CLASIFICACION CREDITICIA POR TIPO DE CREDITO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0" y="0"/>
            <a:ext cx="287383" cy="839112"/>
          </a:xfrm>
          <a:prstGeom prst="rect">
            <a:avLst/>
          </a:prstGeom>
          <a:solidFill>
            <a:srgbClr val="00B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1"/>
          <p:cNvSpPr txBox="1"/>
          <p:nvPr/>
        </p:nvSpPr>
        <p:spPr>
          <a:xfrm>
            <a:off x="143691" y="4127672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173;p11">
            <a:extLst>
              <a:ext uri="{FF2B5EF4-FFF2-40B4-BE49-F238E27FC236}">
                <a16:creationId xmlns:a16="http://schemas.microsoft.com/office/drawing/2014/main" id="{2248230F-D3F9-CF14-488F-3EB214A79101}"/>
              </a:ext>
            </a:extLst>
          </p:cNvPr>
          <p:cNvSpPr txBox="1"/>
          <p:nvPr/>
        </p:nvSpPr>
        <p:spPr>
          <a:xfrm>
            <a:off x="3701834" y="6240783"/>
            <a:ext cx="2177389" cy="231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11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Fuente: SBS | Elaboración: Propia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94162D4-8D53-477E-994F-64EE683FC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6" y="6240783"/>
            <a:ext cx="1937040" cy="53737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9C5AC7-D7F2-4C70-89A8-83BA5963E6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EF58B17-7F9E-4EA7-9647-8B0B287DE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472" y="3637694"/>
            <a:ext cx="5977838" cy="314046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0EF0630-57DB-4520-B890-2A06F9F01F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21" y="913161"/>
            <a:ext cx="6078942" cy="314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744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2"/>
          <p:cNvSpPr txBox="1"/>
          <p:nvPr/>
        </p:nvSpPr>
        <p:spPr>
          <a:xfrm>
            <a:off x="2177551" y="2755663"/>
            <a:ext cx="7227300" cy="584735"/>
          </a:xfrm>
          <a:prstGeom prst="rect">
            <a:avLst/>
          </a:prstGeom>
          <a:solidFill>
            <a:srgbClr val="1F3864"/>
          </a:solidFill>
          <a:ln w="9525" cap="flat" cmpd="sng">
            <a:solidFill>
              <a:srgbClr val="1F38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INTEGRANTES</a:t>
            </a:r>
            <a:endParaRPr sz="18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0141793-7E14-E25A-FF83-35A37E71DA1A}"/>
              </a:ext>
            </a:extLst>
          </p:cNvPr>
          <p:cNvSpPr txBox="1"/>
          <p:nvPr/>
        </p:nvSpPr>
        <p:spPr>
          <a:xfrm>
            <a:off x="3200401" y="3612869"/>
            <a:ext cx="518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CEO: MAG. CHRISTIAM CLAROS STUCCHI</a:t>
            </a:r>
          </a:p>
          <a:p>
            <a:endParaRPr lang="es-E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P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ANALISTA DE RIESGOS: JAVIER MARIÑO SAENZ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0CE9912-A1F1-CA81-B82F-9AF1BB09D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645" y="5883395"/>
            <a:ext cx="3361979" cy="55472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539FBC3-AFEA-52B4-51FF-0797AB8B0E71}"/>
              </a:ext>
            </a:extLst>
          </p:cNvPr>
          <p:cNvSpPr txBox="1"/>
          <p:nvPr/>
        </p:nvSpPr>
        <p:spPr>
          <a:xfrm>
            <a:off x="8465976" y="5554118"/>
            <a:ext cx="4264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4">
                    <a:lumMod val="75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¿ </a:t>
            </a:r>
            <a:r>
              <a:rPr lang="es-ES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Requieres soporte?, llámanos </a:t>
            </a:r>
            <a:r>
              <a:rPr lang="es-ES" sz="16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ya</a:t>
            </a:r>
            <a:r>
              <a:rPr lang="es-ES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!</a:t>
            </a:r>
            <a:endParaRPr lang="es-PE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B5E98FF-34BE-4A08-92E0-AD30723FF5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2542F06-8617-42A8-8F6F-3D19233C2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4010" y="1363983"/>
            <a:ext cx="3426555" cy="9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728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2"/>
          <p:cNvSpPr txBox="1"/>
          <p:nvPr/>
        </p:nvSpPr>
        <p:spPr>
          <a:xfrm>
            <a:off x="2534457" y="430868"/>
            <a:ext cx="7701224" cy="584735"/>
          </a:xfrm>
          <a:prstGeom prst="rect">
            <a:avLst/>
          </a:prstGeom>
          <a:solidFill>
            <a:srgbClr val="1F3864"/>
          </a:solidFill>
          <a:ln w="9525" cap="flat" cmpd="sng">
            <a:solidFill>
              <a:srgbClr val="1F38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ASESORÍAS Y CONSULTORÍAS BRINDADAS</a:t>
            </a:r>
            <a:endParaRPr sz="1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B0A9A9-29F0-CE02-6D7C-5A3B1DA110C1}"/>
              </a:ext>
            </a:extLst>
          </p:cNvPr>
          <p:cNvSpPr txBox="1"/>
          <p:nvPr/>
        </p:nvSpPr>
        <p:spPr>
          <a:xfrm>
            <a:off x="702710" y="1242112"/>
            <a:ext cx="1078658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IMPLEMENTACIÓN DE LA GIR EN COOPERATIVAS RES 13278-2009.</a:t>
            </a:r>
          </a:p>
          <a:p>
            <a:endParaRPr lang="es-E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IMPLEMENTACIÓN DE LA RESOLUCIÓN 3178-2023 – REGLAMENTO GENERAL DE LAS COOPACS.</a:t>
            </a:r>
          </a:p>
          <a:p>
            <a:endParaRPr lang="es-ES" sz="15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GESTIÓN DE RIESGOS DE MODELO.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MODELOS DE SCORE (ORIGINACIÓN, PRICING, SEGUIMIENTO, OTROS).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MODELAMIENTO DE RIESGO DE CRÉDITO.</a:t>
            </a:r>
          </a:p>
          <a:p>
            <a:endParaRPr lang="es-E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METODOLOGÍAS DE RIESGOS APLICADAS A LAS ESTRATEGIAS DE COBRANZAS Y RECUPERACIONES.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ANALYTICS (SEGMENTACIÓN DEL MERCADO, ESTRATEGIA, ETC).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PYTHON APLICADO A LA GESTIÓN DE RIESGOS Y FINANZAS.</a:t>
            </a:r>
          </a:p>
          <a:p>
            <a:endParaRPr lang="es-E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MACHINE LEARNING Y CÁLCULO DE PÉRDIDAS ESPERADAS.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RIESGO OPERACIONAL Y CONTINUIDAD DEL NEGOCIO.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RIESGO TECNOLÓGICO Y CIBERSEGURIDAD.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CURSOS A MEDIDA.</a:t>
            </a:r>
            <a:endParaRPr lang="es-PE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243;p26">
            <a:extLst>
              <a:ext uri="{FF2B5EF4-FFF2-40B4-BE49-F238E27FC236}">
                <a16:creationId xmlns:a16="http://schemas.microsoft.com/office/drawing/2014/main" id="{3F7EF052-CE86-EB83-DD26-5FCD809D119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7072" y="1867892"/>
            <a:ext cx="1106900" cy="1106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B942DB4-B5AC-A983-7376-84BA1A8A6024}"/>
              </a:ext>
            </a:extLst>
          </p:cNvPr>
          <p:cNvSpPr txBox="1"/>
          <p:nvPr/>
        </p:nvSpPr>
        <p:spPr>
          <a:xfrm>
            <a:off x="9208658" y="3103689"/>
            <a:ext cx="23437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¿TE FALTA DE PATRIMONIO Y NO PUEDES CRECER?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96BFA7B-7D2D-35C6-271D-D4270E6639EE}"/>
              </a:ext>
            </a:extLst>
          </p:cNvPr>
          <p:cNvSpPr txBox="1"/>
          <p:nvPr/>
        </p:nvSpPr>
        <p:spPr>
          <a:xfrm>
            <a:off x="8973891" y="3825301"/>
            <a:ext cx="28132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NECESITAS MEJORAR TU RENTABILIDAD?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D5C2B6-24B5-DF7B-9CEA-4AAE8CA88BA9}"/>
              </a:ext>
            </a:extLst>
          </p:cNvPr>
          <p:cNvSpPr txBox="1"/>
          <p:nvPr/>
        </p:nvSpPr>
        <p:spPr>
          <a:xfrm>
            <a:off x="9154124" y="4546913"/>
            <a:ext cx="263302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TIENES EXCESO DE LIQUIDEZ Y DEBES RENTABILIZAR ESTE DISPONIBLE?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F1FEBEE-E0D0-7F80-5505-CDC05E217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5173" y="5872405"/>
            <a:ext cx="3361979" cy="55472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52A9A9E-52CF-3A3A-6064-3D0802612700}"/>
              </a:ext>
            </a:extLst>
          </p:cNvPr>
          <p:cNvSpPr txBox="1"/>
          <p:nvPr/>
        </p:nvSpPr>
        <p:spPr>
          <a:xfrm>
            <a:off x="8443835" y="5543128"/>
            <a:ext cx="4264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accent4">
                    <a:lumMod val="75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¿ </a:t>
            </a:r>
            <a:r>
              <a:rPr lang="es-ES" sz="16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Requieres soporte?, llámanos ya!</a:t>
            </a:r>
            <a:endParaRPr lang="es-PE" sz="16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BA76078-B266-4D77-96A0-54FEA23CF9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3033AE0-F2B0-491E-9142-158A8B5852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86" y="454549"/>
            <a:ext cx="1937040" cy="53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47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2"/>
          <p:cNvSpPr txBox="1"/>
          <p:nvPr/>
        </p:nvSpPr>
        <p:spPr>
          <a:xfrm>
            <a:off x="6443999" y="1845296"/>
            <a:ext cx="4281193" cy="101562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ORDENAMIENTO DE LAS BASES DE DATOS CORPORATIVAS Y GENERACIÓN DE DATA WAREHOUSE</a:t>
            </a:r>
            <a:endParaRPr sz="1200" dirty="0"/>
          </a:p>
        </p:txBody>
      </p:sp>
      <p:sp>
        <p:nvSpPr>
          <p:cNvPr id="467" name="Google Shape;467;p42"/>
          <p:cNvSpPr txBox="1"/>
          <p:nvPr/>
        </p:nvSpPr>
        <p:spPr>
          <a:xfrm>
            <a:off x="1466804" y="2669512"/>
            <a:ext cx="4281193" cy="70784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SOPORTE EN LA GESTION DE FORTALECIMIENTO PATRIMONIAL</a:t>
            </a:r>
            <a:endParaRPr sz="1200" dirty="0"/>
          </a:p>
        </p:txBody>
      </p:sp>
      <p:sp>
        <p:nvSpPr>
          <p:cNvPr id="468" name="Google Shape;468;p42"/>
          <p:cNvSpPr txBox="1"/>
          <p:nvPr/>
        </p:nvSpPr>
        <p:spPr>
          <a:xfrm>
            <a:off x="6443995" y="4954465"/>
            <a:ext cx="4281193" cy="101566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GESTIÓN DEL PLANEAMIENTO FINANCIERO Y PLANIFICACIÓN PRESUPUESTAL</a:t>
            </a:r>
            <a:endParaRPr dirty="0"/>
          </a:p>
        </p:txBody>
      </p:sp>
      <p:sp>
        <p:nvSpPr>
          <p:cNvPr id="469" name="Google Shape;469;p42"/>
          <p:cNvSpPr txBox="1"/>
          <p:nvPr/>
        </p:nvSpPr>
        <p:spPr>
          <a:xfrm>
            <a:off x="1466804" y="3468640"/>
            <a:ext cx="4281193" cy="13233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REVISIÓN DEL PROCESO CREDITICIO: REVISIÓN DE LOS PROCESOS END TO END Y OPTIMIZACIÓN DEL FLUJO CREDITICIO</a:t>
            </a:r>
            <a:endParaRPr dirty="0"/>
          </a:p>
        </p:txBody>
      </p:sp>
      <p:sp>
        <p:nvSpPr>
          <p:cNvPr id="470" name="Google Shape;470;p42"/>
          <p:cNvSpPr txBox="1"/>
          <p:nvPr/>
        </p:nvSpPr>
        <p:spPr>
          <a:xfrm>
            <a:off x="6443996" y="4123308"/>
            <a:ext cx="4281193" cy="7078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GESTIÓN</a:t>
            </a:r>
            <a:r>
              <a:rPr lang="es-PE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PROYECTOS, PRIORIZACIÓN Y ANÁLISIS </a:t>
            </a:r>
            <a:endParaRPr dirty="0"/>
          </a:p>
        </p:txBody>
      </p:sp>
      <p:sp>
        <p:nvSpPr>
          <p:cNvPr id="471" name="Google Shape;471;p42"/>
          <p:cNvSpPr txBox="1"/>
          <p:nvPr/>
        </p:nvSpPr>
        <p:spPr>
          <a:xfrm>
            <a:off x="1466804" y="4954465"/>
            <a:ext cx="4281193" cy="101562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IMPLEMENTACIÓN DE METODOLOGÍAS DE CIBERSEGURIDAD Y RIESGO TECNOLÓGICO</a:t>
            </a:r>
            <a:endParaRPr sz="1200" dirty="0"/>
          </a:p>
        </p:txBody>
      </p:sp>
      <p:sp>
        <p:nvSpPr>
          <p:cNvPr id="472" name="Google Shape;472;p42"/>
          <p:cNvSpPr txBox="1"/>
          <p:nvPr/>
        </p:nvSpPr>
        <p:spPr>
          <a:xfrm>
            <a:off x="6443998" y="2953524"/>
            <a:ext cx="4281193" cy="107717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IMPLEMENTACIÓN DE MODELOS DE ADMISIÓN, SEGUIMIENTO, COBRANZAS, PRICING, ETC</a:t>
            </a:r>
            <a:r>
              <a:rPr lang="es-PE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474" name="Google Shape;474;p42"/>
          <p:cNvSpPr txBox="1"/>
          <p:nvPr/>
        </p:nvSpPr>
        <p:spPr>
          <a:xfrm>
            <a:off x="1837856" y="1253547"/>
            <a:ext cx="8516288" cy="52318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 cap="flat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PRINCIPALES ASESORÍAS Y CONSULTORÍAS BRINDADAS</a:t>
            </a:r>
            <a:endParaRPr sz="1600" dirty="0"/>
          </a:p>
        </p:txBody>
      </p:sp>
      <p:sp>
        <p:nvSpPr>
          <p:cNvPr id="2" name="Google Shape;467;p42">
            <a:extLst>
              <a:ext uri="{FF2B5EF4-FFF2-40B4-BE49-F238E27FC236}">
                <a16:creationId xmlns:a16="http://schemas.microsoft.com/office/drawing/2014/main" id="{A1A61747-903E-923C-9A88-B083F397BD56}"/>
              </a:ext>
            </a:extLst>
          </p:cNvPr>
          <p:cNvSpPr txBox="1"/>
          <p:nvPr/>
        </p:nvSpPr>
        <p:spPr>
          <a:xfrm>
            <a:off x="1466808" y="1845296"/>
            <a:ext cx="4281193" cy="70784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SOPORTE EN LA EMISIÓN DE DEUDAS SUBORDINADAS</a:t>
            </a:r>
            <a:endParaRPr sz="1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3A0688-F882-7CF0-6D0D-6F9D57377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985" y="6051653"/>
            <a:ext cx="2788044" cy="7078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592F073-A7F4-4FA9-BE7F-21DA5575F1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10279411" y="121729"/>
            <a:ext cx="1792940" cy="49739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BA28B16-5A4A-4231-A839-4B73566D4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555" y="405631"/>
            <a:ext cx="2420889" cy="6716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12325</TotalTime>
  <Words>1334</Words>
  <Application>Microsoft Office PowerPoint</Application>
  <PresentationFormat>Panorámica</PresentationFormat>
  <Paragraphs>233</Paragraphs>
  <Slides>64</Slides>
  <Notes>64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64</vt:i4>
      </vt:variant>
    </vt:vector>
  </HeadingPairs>
  <TitlesOfParts>
    <vt:vector size="68" baseType="lpstr">
      <vt:lpstr>Arial</vt:lpstr>
      <vt:lpstr>Calibri</vt:lpstr>
      <vt:lpstr>Segoe UI</vt:lpstr>
      <vt:lpstr>Tema de Office</vt:lpstr>
      <vt:lpstr>REPORTE DE DESEMPEÑO DEL SS.FF. AL 31/12/2024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DE DESEMPEÑO DEL SISTEMA FINANCIERO</dc:title>
  <dc:creator>THE GOAT</dc:creator>
  <cp:lastModifiedBy>JAVIER ALBERTO MARIÑO SAENZ</cp:lastModifiedBy>
  <cp:revision>237</cp:revision>
  <dcterms:created xsi:type="dcterms:W3CDTF">2024-03-11T23:21:32Z</dcterms:created>
  <dcterms:modified xsi:type="dcterms:W3CDTF">2025-02-18T16:34:04Z</dcterms:modified>
</cp:coreProperties>
</file>